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7"/>
  </p:notesMasterIdLst>
  <p:sldIdLst>
    <p:sldId id="256" r:id="rId2"/>
    <p:sldId id="327" r:id="rId3"/>
    <p:sldId id="260" r:id="rId4"/>
    <p:sldId id="323" r:id="rId5"/>
    <p:sldId id="324" r:id="rId6"/>
    <p:sldId id="325" r:id="rId7"/>
    <p:sldId id="326" r:id="rId8"/>
    <p:sldId id="328" r:id="rId9"/>
    <p:sldId id="344" r:id="rId10"/>
    <p:sldId id="329" r:id="rId11"/>
    <p:sldId id="331" r:id="rId12"/>
    <p:sldId id="330" r:id="rId13"/>
    <p:sldId id="333" r:id="rId14"/>
    <p:sldId id="332" r:id="rId15"/>
    <p:sldId id="322" r:id="rId16"/>
    <p:sldId id="335" r:id="rId17"/>
    <p:sldId id="336" r:id="rId18"/>
    <p:sldId id="337" r:id="rId19"/>
    <p:sldId id="338" r:id="rId20"/>
    <p:sldId id="339" r:id="rId21"/>
    <p:sldId id="340" r:id="rId22"/>
    <p:sldId id="341" r:id="rId23"/>
    <p:sldId id="342" r:id="rId24"/>
    <p:sldId id="343" r:id="rId25"/>
    <p:sldId id="334" r:id="rId26"/>
    <p:sldId id="321" r:id="rId27"/>
    <p:sldId id="319" r:id="rId28"/>
    <p:sldId id="320" r:id="rId29"/>
    <p:sldId id="315" r:id="rId30"/>
    <p:sldId id="316" r:id="rId31"/>
    <p:sldId id="317" r:id="rId32"/>
    <p:sldId id="314" r:id="rId33"/>
    <p:sldId id="313" r:id="rId34"/>
    <p:sldId id="312" r:id="rId35"/>
    <p:sldId id="290" r:id="rId36"/>
  </p:sldIdLst>
  <p:sldSz cx="9144000" cy="5143500" type="screen16x9"/>
  <p:notesSz cx="9866313" cy="6735763"/>
  <p:embeddedFontLst>
    <p:embeddedFont>
      <p:font typeface="Anaheim" pitchFamily="2" charset="77"/>
      <p:regular r:id="rId38"/>
      <p:bold r:id="rId39"/>
    </p:embeddedFont>
    <p:embeddedFont>
      <p:font typeface="DM Sans" pitchFamily="2" charset="77"/>
      <p:regular r:id="rId40"/>
      <p:bold r:id="rId41"/>
      <p:italic r:id="rId42"/>
      <p:boldItalic r:id="rId43"/>
    </p:embeddedFont>
    <p:embeddedFont>
      <p:font typeface="Hind" panose="02000000000000000000" pitchFamily="2" charset="77"/>
      <p:regular r:id="rId44"/>
      <p:bold r:id="rId45"/>
    </p:embeddedFont>
    <p:embeddedFont>
      <p:font typeface="Inter" panose="02000503000000020004" pitchFamily="2" charset="0"/>
      <p:regular r:id="rId46"/>
      <p:bold r:id="rId47"/>
      <p:italic r:id="rId48"/>
      <p:boldItalic r:id="rId49"/>
    </p:embeddedFont>
    <p:embeddedFont>
      <p:font typeface="Inter Medium" panose="02000503000000020004" pitchFamily="2" charset="0"/>
      <p:regular r:id="rId50"/>
      <p:bold r:id="rId51"/>
      <p:italic r:id="rId52"/>
      <p:boldItalic r:id="rId53"/>
    </p:embeddedFont>
    <p:embeddedFont>
      <p:font typeface="Inter SemiBold" panose="02000503000000020004" pitchFamily="2" charset="0"/>
      <p:regular r:id="rId54"/>
      <p:bold r:id="rId55"/>
      <p:italic r:id="rId56"/>
      <p:boldItalic r:id="rId57"/>
    </p:embeddedFont>
    <p:embeddedFont>
      <p:font typeface="Nunito Light" panose="020F0302020204030204" pitchFamily="34" charset="0"/>
      <p:regular r:id="rId58"/>
      <p:italic r:id="rId59"/>
    </p:embeddedFont>
    <p:embeddedFont>
      <p:font typeface="Wix Madefor Display Medium" panose="020B0503020203020203" pitchFamily="34" charset="77"/>
      <p:regular r:id="rId60"/>
      <p:bold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4D53AC-4813-436E-8762-7C27C4B50809}">
  <a:tblStyle styleId="{0B4D53AC-4813-436E-8762-7C27C4B508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18"/>
  </p:normalViewPr>
  <p:slideViewPr>
    <p:cSldViewPr snapToGrid="0">
      <p:cViewPr varScale="1">
        <p:scale>
          <a:sx n="156" d="100"/>
          <a:sy n="156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font" Target="fonts/font2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Kover" userId="d15832e5-680a-477b-8f41-06cc3820b132" providerId="ADAL" clId="{0EDA4C7A-A020-254D-A6CC-2D865D26916B}"/>
    <pc:docChg chg="modSld">
      <pc:chgData name="Adam Kover" userId="d15832e5-680a-477b-8f41-06cc3820b132" providerId="ADAL" clId="{0EDA4C7A-A020-254D-A6CC-2D865D26916B}" dt="2025-04-02T12:14:44.962" v="25" actId="20577"/>
      <pc:docMkLst>
        <pc:docMk/>
      </pc:docMkLst>
      <pc:sldChg chg="modNotesTx">
        <pc:chgData name="Adam Kover" userId="d15832e5-680a-477b-8f41-06cc3820b132" providerId="ADAL" clId="{0EDA4C7A-A020-254D-A6CC-2D865D26916B}" dt="2025-04-01T18:13:41.006" v="16" actId="20577"/>
        <pc:sldMkLst>
          <pc:docMk/>
          <pc:sldMk cId="0" sldId="260"/>
        </pc:sldMkLst>
      </pc:sldChg>
      <pc:sldChg chg="modSp mod">
        <pc:chgData name="Adam Kover" userId="d15832e5-680a-477b-8f41-06cc3820b132" providerId="ADAL" clId="{0EDA4C7A-A020-254D-A6CC-2D865D26916B}" dt="2025-04-02T10:29:07.152" v="20" actId="20577"/>
        <pc:sldMkLst>
          <pc:docMk/>
          <pc:sldMk cId="2460627220" sldId="312"/>
        </pc:sldMkLst>
        <pc:spChg chg="mod">
          <ac:chgData name="Adam Kover" userId="d15832e5-680a-477b-8f41-06cc3820b132" providerId="ADAL" clId="{0EDA4C7A-A020-254D-A6CC-2D865D26916B}" dt="2025-04-02T10:29:07.152" v="20" actId="20577"/>
          <ac:spMkLst>
            <pc:docMk/>
            <pc:sldMk cId="2460627220" sldId="312"/>
            <ac:spMk id="968" creationId="{2D83512F-4150-BDCF-8BF7-08BFE940D33F}"/>
          </ac:spMkLst>
        </pc:spChg>
      </pc:sldChg>
      <pc:sldChg chg="modSp mod">
        <pc:chgData name="Adam Kover" userId="d15832e5-680a-477b-8f41-06cc3820b132" providerId="ADAL" clId="{0EDA4C7A-A020-254D-A6CC-2D865D26916B}" dt="2025-04-02T12:14:44.962" v="25" actId="20577"/>
        <pc:sldMkLst>
          <pc:docMk/>
          <pc:sldMk cId="1454570458" sldId="320"/>
        </pc:sldMkLst>
        <pc:spChg chg="mod">
          <ac:chgData name="Adam Kover" userId="d15832e5-680a-477b-8f41-06cc3820b132" providerId="ADAL" clId="{0EDA4C7A-A020-254D-A6CC-2D865D26916B}" dt="2025-04-02T12:14:44.962" v="25" actId="20577"/>
          <ac:spMkLst>
            <pc:docMk/>
            <pc:sldMk cId="1454570458" sldId="320"/>
            <ac:spMk id="976" creationId="{E2E1DE84-868E-92B4-26BC-BF3B5BE33BF4}"/>
          </ac:spMkLst>
        </pc:spChg>
      </pc:sldChg>
      <pc:sldChg chg="modSp mod">
        <pc:chgData name="Adam Kover" userId="d15832e5-680a-477b-8f41-06cc3820b132" providerId="ADAL" clId="{0EDA4C7A-A020-254D-A6CC-2D865D26916B}" dt="2025-04-02T10:11:18.386" v="17" actId="14100"/>
        <pc:sldMkLst>
          <pc:docMk/>
          <pc:sldMk cId="1211506412" sldId="344"/>
        </pc:sldMkLst>
        <pc:picChg chg="mod">
          <ac:chgData name="Adam Kover" userId="d15832e5-680a-477b-8f41-06cc3820b132" providerId="ADAL" clId="{0EDA4C7A-A020-254D-A6CC-2D865D26916B}" dt="2025-04-02T10:11:18.386" v="17" actId="14100"/>
          <ac:picMkLst>
            <pc:docMk/>
            <pc:sldMk cId="1211506412" sldId="344"/>
            <ac:picMk id="7" creationId="{A304FC5A-7A56-BD0E-3E4B-B89D96EE9251}"/>
          </ac:picMkLst>
        </pc:picChg>
      </pc:sldChg>
    </pc:docChg>
  </pc:docChgLst>
  <pc:docChgLst>
    <pc:chgData name="Adam Kover" userId="d15832e5-680a-477b-8f41-06cc3820b132" providerId="ADAL" clId="{F8D91E98-74C2-4220-ABBE-953DFA9DF01E}"/>
    <pc:docChg chg="undo redo custSel addSld delSld modSld delMainMaster modNotesMaster">
      <pc:chgData name="Adam Kover" userId="d15832e5-680a-477b-8f41-06cc3820b132" providerId="ADAL" clId="{F8D91E98-74C2-4220-ABBE-953DFA9DF01E}" dt="2025-04-01T10:18:38.103" v="1904" actId="207"/>
      <pc:docMkLst>
        <pc:docMk/>
      </pc:docMkLst>
      <pc:sldChg chg="modSp mod modNotes">
        <pc:chgData name="Adam Kover" userId="d15832e5-680a-477b-8f41-06cc3820b132" providerId="ADAL" clId="{F8D91E98-74C2-4220-ABBE-953DFA9DF01E}" dt="2025-04-01T09:54:20.789" v="1785" actId="1076"/>
        <pc:sldMkLst>
          <pc:docMk/>
          <pc:sldMk cId="0" sldId="256"/>
        </pc:sldMkLst>
        <pc:spChg chg="mod">
          <ac:chgData name="Adam Kover" userId="d15832e5-680a-477b-8f41-06cc3820b132" providerId="ADAL" clId="{F8D91E98-74C2-4220-ABBE-953DFA9DF01E}" dt="2025-04-01T09:54:20.789" v="1785" actId="1076"/>
          <ac:spMkLst>
            <pc:docMk/>
            <pc:sldMk cId="0" sldId="256"/>
            <ac:spMk id="3" creationId="{12FA24FA-02D2-8ACA-A47E-15378A807907}"/>
          </ac:spMkLst>
        </pc:spChg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5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5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59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0" sldId="260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1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2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3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4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5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6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69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0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1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2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3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4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5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6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79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0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1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2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3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4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5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6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89"/>
        </pc:sldMkLst>
      </pc:sldChg>
      <pc:sldChg chg="delSp modSp add del mod">
        <pc:chgData name="Adam Kover" userId="d15832e5-680a-477b-8f41-06cc3820b132" providerId="ADAL" clId="{F8D91E98-74C2-4220-ABBE-953DFA9DF01E}" dt="2025-04-01T09:55:05.882" v="1788" actId="1076"/>
        <pc:sldMkLst>
          <pc:docMk/>
          <pc:sldMk cId="0" sldId="290"/>
        </pc:sldMkLst>
        <pc:spChg chg="del">
          <ac:chgData name="Adam Kover" userId="d15832e5-680a-477b-8f41-06cc3820b132" providerId="ADAL" clId="{F8D91E98-74C2-4220-ABBE-953DFA9DF01E}" dt="2025-04-01T09:54:46.567" v="1786" actId="478"/>
          <ac:spMkLst>
            <pc:docMk/>
            <pc:sldMk cId="0" sldId="290"/>
            <ac:spMk id="981" creationId="{00000000-0000-0000-0000-000000000000}"/>
          </ac:spMkLst>
        </pc:spChg>
        <pc:spChg chg="del">
          <ac:chgData name="Adam Kover" userId="d15832e5-680a-477b-8f41-06cc3820b132" providerId="ADAL" clId="{F8D91E98-74C2-4220-ABBE-953DFA9DF01E}" dt="2025-04-01T09:54:46.567" v="1786" actId="478"/>
          <ac:spMkLst>
            <pc:docMk/>
            <pc:sldMk cId="0" sldId="290"/>
            <ac:spMk id="982" creationId="{00000000-0000-0000-0000-000000000000}"/>
          </ac:spMkLst>
        </pc:spChg>
        <pc:spChg chg="del">
          <ac:chgData name="Adam Kover" userId="d15832e5-680a-477b-8f41-06cc3820b132" providerId="ADAL" clId="{F8D91E98-74C2-4220-ABBE-953DFA9DF01E}" dt="2025-04-01T09:54:46.567" v="1786" actId="478"/>
          <ac:spMkLst>
            <pc:docMk/>
            <pc:sldMk cId="0" sldId="290"/>
            <ac:spMk id="983" creationId="{00000000-0000-0000-0000-000000000000}"/>
          </ac:spMkLst>
        </pc:spChg>
        <pc:spChg chg="mod">
          <ac:chgData name="Adam Kover" userId="d15832e5-680a-477b-8f41-06cc3820b132" providerId="ADAL" clId="{F8D91E98-74C2-4220-ABBE-953DFA9DF01E}" dt="2025-04-01T09:49:38.238" v="1639" actId="20577"/>
          <ac:spMkLst>
            <pc:docMk/>
            <pc:sldMk cId="0" sldId="290"/>
            <ac:spMk id="984" creationId="{00000000-0000-0000-0000-000000000000}"/>
          </ac:spMkLst>
        </pc:spChg>
        <pc:spChg chg="mod">
          <ac:chgData name="Adam Kover" userId="d15832e5-680a-477b-8f41-06cc3820b132" providerId="ADAL" clId="{F8D91E98-74C2-4220-ABBE-953DFA9DF01E}" dt="2025-04-01T09:54:57.315" v="1787" actId="1076"/>
          <ac:spMkLst>
            <pc:docMk/>
            <pc:sldMk cId="0" sldId="290"/>
            <ac:spMk id="985" creationId="{00000000-0000-0000-0000-000000000000}"/>
          </ac:spMkLst>
        </pc:spChg>
        <pc:spChg chg="del">
          <ac:chgData name="Adam Kover" userId="d15832e5-680a-477b-8f41-06cc3820b132" providerId="ADAL" clId="{F8D91E98-74C2-4220-ABBE-953DFA9DF01E}" dt="2025-04-01T09:54:46.567" v="1786" actId="478"/>
          <ac:spMkLst>
            <pc:docMk/>
            <pc:sldMk cId="0" sldId="290"/>
            <ac:spMk id="994" creationId="{00000000-0000-0000-0000-000000000000}"/>
          </ac:spMkLst>
        </pc:spChg>
        <pc:spChg chg="mod">
          <ac:chgData name="Adam Kover" userId="d15832e5-680a-477b-8f41-06cc3820b132" providerId="ADAL" clId="{F8D91E98-74C2-4220-ABBE-953DFA9DF01E}" dt="2025-04-01T09:55:05.882" v="1788" actId="1076"/>
          <ac:spMkLst>
            <pc:docMk/>
            <pc:sldMk cId="0" sldId="290"/>
            <ac:spMk id="995" creationId="{00000000-0000-0000-0000-000000000000}"/>
          </ac:spMkLst>
        </pc:spChg>
        <pc:grpChg chg="del">
          <ac:chgData name="Adam Kover" userId="d15832e5-680a-477b-8f41-06cc3820b132" providerId="ADAL" clId="{F8D91E98-74C2-4220-ABBE-953DFA9DF01E}" dt="2025-04-01T09:54:46.567" v="1786" actId="478"/>
          <ac:grpSpMkLst>
            <pc:docMk/>
            <pc:sldMk cId="0" sldId="290"/>
            <ac:grpSpMk id="986" creationId="{00000000-0000-0000-0000-000000000000}"/>
          </ac:grpSpMkLst>
        </pc:grpChg>
        <pc:grpChg chg="del">
          <ac:chgData name="Adam Kover" userId="d15832e5-680a-477b-8f41-06cc3820b132" providerId="ADAL" clId="{F8D91E98-74C2-4220-ABBE-953DFA9DF01E}" dt="2025-04-01T09:54:46.567" v="1786" actId="478"/>
          <ac:grpSpMkLst>
            <pc:docMk/>
            <pc:sldMk cId="0" sldId="290"/>
            <ac:grpSpMk id="990" creationId="{00000000-0000-0000-0000-000000000000}"/>
          </ac:grpSpMkLst>
        </pc:grpChg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1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2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3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4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5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6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299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0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1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2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3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4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5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6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7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8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09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10"/>
        </pc:sldMkLst>
      </pc:sldChg>
      <pc:sldChg chg="del">
        <pc:chgData name="Adam Kover" userId="d15832e5-680a-477b-8f41-06cc3820b132" providerId="ADAL" clId="{F8D91E98-74C2-4220-ABBE-953DFA9DF01E}" dt="2025-03-27T08:40:41.715" v="1521" actId="47"/>
        <pc:sldMkLst>
          <pc:docMk/>
          <pc:sldMk cId="0" sldId="311"/>
        </pc:sldMkLst>
      </pc:sldChg>
      <pc:sldChg chg="addSp modSp mod modNotes">
        <pc:chgData name="Adam Kover" userId="d15832e5-680a-477b-8f41-06cc3820b132" providerId="ADAL" clId="{F8D91E98-74C2-4220-ABBE-953DFA9DF01E}" dt="2025-04-01T10:17:28.020" v="1900" actId="207"/>
        <pc:sldMkLst>
          <pc:docMk/>
          <pc:sldMk cId="2460627220" sldId="312"/>
        </pc:sldMkLst>
        <pc:spChg chg="mod">
          <ac:chgData name="Adam Kover" userId="d15832e5-680a-477b-8f41-06cc3820b132" providerId="ADAL" clId="{F8D91E98-74C2-4220-ABBE-953DFA9DF01E}" dt="2025-04-01T10:17:28.020" v="1900" actId="207"/>
          <ac:spMkLst>
            <pc:docMk/>
            <pc:sldMk cId="2460627220" sldId="312"/>
            <ac:spMk id="968" creationId="{2D83512F-4150-BDCF-8BF7-08BFE940D33F}"/>
          </ac:spMkLst>
        </pc:spChg>
        <pc:picChg chg="add mod">
          <ac:chgData name="Adam Kover" userId="d15832e5-680a-477b-8f41-06cc3820b132" providerId="ADAL" clId="{F8D91E98-74C2-4220-ABBE-953DFA9DF01E}" dt="2025-04-01T10:16:23.008" v="1899" actId="1076"/>
          <ac:picMkLst>
            <pc:docMk/>
            <pc:sldMk cId="2460627220" sldId="312"/>
            <ac:picMk id="3" creationId="{026E76E1-AA20-A811-B73C-558849B551EA}"/>
          </ac:picMkLst>
        </pc:pic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039464042" sldId="313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157518709" sldId="314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008439266" sldId="315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1305143475" sldId="316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02613752" sldId="317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1597116115" sldId="319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1454570458" sldId="320"/>
        </pc:sldMkLst>
      </pc:sldChg>
      <pc:sldChg chg="modSp mod modNotes">
        <pc:chgData name="Adam Kover" userId="d15832e5-680a-477b-8f41-06cc3820b132" providerId="ADAL" clId="{F8D91E98-74C2-4220-ABBE-953DFA9DF01E}" dt="2025-03-31T12:14:32.912" v="1572"/>
        <pc:sldMkLst>
          <pc:docMk/>
          <pc:sldMk cId="1216199060" sldId="321"/>
        </pc:sldMkLst>
        <pc:spChg chg="mod">
          <ac:chgData name="Adam Kover" userId="d15832e5-680a-477b-8f41-06cc3820b132" providerId="ADAL" clId="{F8D91E98-74C2-4220-ABBE-953DFA9DF01E}" dt="2025-03-27T08:45:35.156" v="1525" actId="20577"/>
          <ac:spMkLst>
            <pc:docMk/>
            <pc:sldMk cId="1216199060" sldId="321"/>
            <ac:spMk id="501" creationId="{74C693CC-6673-941F-8CCF-79EA36762F8C}"/>
          </ac:spMkLst>
        </pc:sp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534984426" sldId="322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540355202" sldId="323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952804372" sldId="324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002165880" sldId="325"/>
        </pc:sldMkLst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525328403" sldId="326"/>
        </pc:sldMkLst>
      </pc:sldChg>
      <pc:sldChg chg="addSp delSp modSp mod modNotes">
        <pc:chgData name="Adam Kover" userId="d15832e5-680a-477b-8f41-06cc3820b132" providerId="ADAL" clId="{F8D91E98-74C2-4220-ABBE-953DFA9DF01E}" dt="2025-03-31T12:14:32.912" v="1572"/>
        <pc:sldMkLst>
          <pc:docMk/>
          <pc:sldMk cId="4209774262" sldId="327"/>
        </pc:sldMkLst>
        <pc:spChg chg="mod">
          <ac:chgData name="Adam Kover" userId="d15832e5-680a-477b-8f41-06cc3820b132" providerId="ADAL" clId="{F8D91E98-74C2-4220-ABBE-953DFA9DF01E}" dt="2025-03-27T08:23:04.360" v="1192" actId="242"/>
          <ac:spMkLst>
            <pc:docMk/>
            <pc:sldMk cId="4209774262" sldId="327"/>
            <ac:spMk id="469" creationId="{C00B55B1-E33A-7428-5F40-C83E32C7B717}"/>
          </ac:spMkLst>
        </pc:sp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12956722" sldId="328"/>
        </pc:sldMkLst>
      </pc:sldChg>
      <pc:sldChg chg="modSp mod modNotes">
        <pc:chgData name="Adam Kover" userId="d15832e5-680a-477b-8f41-06cc3820b132" providerId="ADAL" clId="{F8D91E98-74C2-4220-ABBE-953DFA9DF01E}" dt="2025-04-01T10:03:06.833" v="1846"/>
        <pc:sldMkLst>
          <pc:docMk/>
          <pc:sldMk cId="2218065711" sldId="329"/>
        </pc:sldMkLst>
        <pc:spChg chg="mod">
          <ac:chgData name="Adam Kover" userId="d15832e5-680a-477b-8f41-06cc3820b132" providerId="ADAL" clId="{F8D91E98-74C2-4220-ABBE-953DFA9DF01E}" dt="2025-04-01T10:03:06.833" v="1846"/>
          <ac:spMkLst>
            <pc:docMk/>
            <pc:sldMk cId="2218065711" sldId="329"/>
            <ac:spMk id="670" creationId="{21DE8DEE-A33A-97D7-797D-6EEB37CB2DEA}"/>
          </ac:spMkLst>
        </pc:spChg>
      </pc:sldChg>
      <pc:sldChg chg="modSp mod modNotes">
        <pc:chgData name="Adam Kover" userId="d15832e5-680a-477b-8f41-06cc3820b132" providerId="ADAL" clId="{F8D91E98-74C2-4220-ABBE-953DFA9DF01E}" dt="2025-04-01T10:18:13.193" v="1902" actId="207"/>
        <pc:sldMkLst>
          <pc:docMk/>
          <pc:sldMk cId="2275098007" sldId="330"/>
        </pc:sldMkLst>
        <pc:spChg chg="mod">
          <ac:chgData name="Adam Kover" userId="d15832e5-680a-477b-8f41-06cc3820b132" providerId="ADAL" clId="{F8D91E98-74C2-4220-ABBE-953DFA9DF01E}" dt="2025-04-01T10:02:29.023" v="1843"/>
          <ac:spMkLst>
            <pc:docMk/>
            <pc:sldMk cId="2275098007" sldId="330"/>
            <ac:spMk id="954" creationId="{BCB90DA9-5D6C-E932-76CC-21AE0068A80B}"/>
          </ac:spMkLst>
        </pc:spChg>
        <pc:spChg chg="mod">
          <ac:chgData name="Adam Kover" userId="d15832e5-680a-477b-8f41-06cc3820b132" providerId="ADAL" clId="{F8D91E98-74C2-4220-ABBE-953DFA9DF01E}" dt="2025-04-01T10:18:13.193" v="1902" actId="207"/>
          <ac:spMkLst>
            <pc:docMk/>
            <pc:sldMk cId="2275098007" sldId="330"/>
            <ac:spMk id="955" creationId="{DA28483A-6CD7-875E-E33C-B2A125C978D5}"/>
          </ac:spMkLst>
        </pc:sp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3969064991" sldId="331"/>
        </pc:sldMkLst>
      </pc:sldChg>
      <pc:sldChg chg="modSp mod modNotes">
        <pc:chgData name="Adam Kover" userId="d15832e5-680a-477b-8f41-06cc3820b132" providerId="ADAL" clId="{F8D91E98-74C2-4220-ABBE-953DFA9DF01E}" dt="2025-04-01T10:18:38.103" v="1904" actId="207"/>
        <pc:sldMkLst>
          <pc:docMk/>
          <pc:sldMk cId="2791497412" sldId="332"/>
        </pc:sldMkLst>
        <pc:spChg chg="mod">
          <ac:chgData name="Adam Kover" userId="d15832e5-680a-477b-8f41-06cc3820b132" providerId="ADAL" clId="{F8D91E98-74C2-4220-ABBE-953DFA9DF01E}" dt="2025-04-01T10:01:21.958" v="1835" actId="20577"/>
          <ac:spMkLst>
            <pc:docMk/>
            <pc:sldMk cId="2791497412" sldId="332"/>
            <ac:spMk id="2" creationId="{D33FA80B-2872-F5D2-0FAD-1B77E2254294}"/>
          </ac:spMkLst>
        </pc:spChg>
        <pc:spChg chg="mod">
          <ac:chgData name="Adam Kover" userId="d15832e5-680a-477b-8f41-06cc3820b132" providerId="ADAL" clId="{F8D91E98-74C2-4220-ABBE-953DFA9DF01E}" dt="2025-04-01T10:18:38.103" v="1904" actId="207"/>
          <ac:spMkLst>
            <pc:docMk/>
            <pc:sldMk cId="2791497412" sldId="332"/>
            <ac:spMk id="3" creationId="{FE23997E-74D3-9F52-9AC2-456414768572}"/>
          </ac:spMkLst>
        </pc:spChg>
      </pc:sldChg>
      <pc:sldChg chg="modSp mod modNotes">
        <pc:chgData name="Adam Kover" userId="d15832e5-680a-477b-8f41-06cc3820b132" providerId="ADAL" clId="{F8D91E98-74C2-4220-ABBE-953DFA9DF01E}" dt="2025-03-31T12:14:32.912" v="1572"/>
        <pc:sldMkLst>
          <pc:docMk/>
          <pc:sldMk cId="2082431440" sldId="333"/>
        </pc:sldMkLst>
        <pc:spChg chg="mod">
          <ac:chgData name="Adam Kover" userId="d15832e5-680a-477b-8f41-06cc3820b132" providerId="ADAL" clId="{F8D91E98-74C2-4220-ABBE-953DFA9DF01E}" dt="2025-03-27T08:44:56.604" v="1523" actId="20577"/>
          <ac:spMkLst>
            <pc:docMk/>
            <pc:sldMk cId="2082431440" sldId="333"/>
            <ac:spMk id="976" creationId="{3AF2EDF1-7FEA-E551-B717-832D15CC375C}"/>
          </ac:spMkLst>
        </pc:sp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082695307" sldId="334"/>
        </pc:sldMkLst>
      </pc:sldChg>
      <pc:sldChg chg="addSp modSp mod modNotes">
        <pc:chgData name="Adam Kover" userId="d15832e5-680a-477b-8f41-06cc3820b132" providerId="ADAL" clId="{F8D91E98-74C2-4220-ABBE-953DFA9DF01E}" dt="2025-04-01T09:44:39.048" v="1629" actId="1076"/>
        <pc:sldMkLst>
          <pc:docMk/>
          <pc:sldMk cId="4169188212" sldId="335"/>
        </pc:sldMkLst>
        <pc:spChg chg="add mod">
          <ac:chgData name="Adam Kover" userId="d15832e5-680a-477b-8f41-06cc3820b132" providerId="ADAL" clId="{F8D91E98-74C2-4220-ABBE-953DFA9DF01E}" dt="2025-04-01T09:44:39.048" v="1629" actId="1076"/>
          <ac:spMkLst>
            <pc:docMk/>
            <pc:sldMk cId="4169188212" sldId="335"/>
            <ac:spMk id="2" creationId="{7B31749C-0D0E-D360-C13D-ACC53ED476D9}"/>
          </ac:spMkLst>
        </pc:spChg>
      </pc:sldChg>
      <pc:sldChg chg="modNotes">
        <pc:chgData name="Adam Kover" userId="d15832e5-680a-477b-8f41-06cc3820b132" providerId="ADAL" clId="{F8D91E98-74C2-4220-ABBE-953DFA9DF01E}" dt="2025-03-31T12:14:32.912" v="1572"/>
        <pc:sldMkLst>
          <pc:docMk/>
          <pc:sldMk cId="2262453193" sldId="336"/>
        </pc:sldMkLst>
      </pc:sldChg>
      <pc:sldChg chg="modSp mod modNotes">
        <pc:chgData name="Adam Kover" userId="d15832e5-680a-477b-8f41-06cc3820b132" providerId="ADAL" clId="{F8D91E98-74C2-4220-ABBE-953DFA9DF01E}" dt="2025-03-31T12:14:32.912" v="1572"/>
        <pc:sldMkLst>
          <pc:docMk/>
          <pc:sldMk cId="2597245314" sldId="337"/>
        </pc:sldMkLst>
        <pc:graphicFrameChg chg="modGraphic">
          <ac:chgData name="Adam Kover" userId="d15832e5-680a-477b-8f41-06cc3820b132" providerId="ADAL" clId="{F8D91E98-74C2-4220-ABBE-953DFA9DF01E}" dt="2025-03-27T08:36:59.716" v="1520" actId="20577"/>
          <ac:graphicFrameMkLst>
            <pc:docMk/>
            <pc:sldMk cId="2597245314" sldId="337"/>
            <ac:graphicFrameMk id="948" creationId="{EE97C4F3-E2C6-E24C-111D-2995ADADE1F8}"/>
          </ac:graphicFrameMkLst>
        </pc:graphicFrameChg>
      </pc:sldChg>
      <pc:sldChg chg="addSp delSp modSp mod modNotes">
        <pc:chgData name="Adam Kover" userId="d15832e5-680a-477b-8f41-06cc3820b132" providerId="ADAL" clId="{F8D91E98-74C2-4220-ABBE-953DFA9DF01E}" dt="2025-03-31T12:14:32.912" v="1572"/>
        <pc:sldMkLst>
          <pc:docMk/>
          <pc:sldMk cId="681736759" sldId="338"/>
        </pc:sldMkLst>
        <pc:spChg chg="add mod">
          <ac:chgData name="Adam Kover" userId="d15832e5-680a-477b-8f41-06cc3820b132" providerId="ADAL" clId="{F8D91E98-74C2-4220-ABBE-953DFA9DF01E}" dt="2025-03-26T13:50:27.704" v="33" actId="20577"/>
          <ac:spMkLst>
            <pc:docMk/>
            <pc:sldMk cId="681736759" sldId="338"/>
            <ac:spMk id="4" creationId="{E43A225B-9265-18F9-FC28-C87BCC1B341D}"/>
          </ac:spMkLst>
        </pc:spChg>
        <pc:graphicFrameChg chg="mod modGraphic">
          <ac:chgData name="Adam Kover" userId="d15832e5-680a-477b-8f41-06cc3820b132" providerId="ADAL" clId="{F8D91E98-74C2-4220-ABBE-953DFA9DF01E}" dt="2025-03-26T14:22:00.462" v="500" actId="20577"/>
          <ac:graphicFrameMkLst>
            <pc:docMk/>
            <pc:sldMk cId="681736759" sldId="338"/>
            <ac:graphicFrameMk id="872" creationId="{036D1478-7E1E-08C0-E671-89D7D7258C57}"/>
          </ac:graphicFrameMkLst>
        </pc:graphicFrameChg>
      </pc:sldChg>
      <pc:sldChg chg="addSp delSp 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309118533" sldId="339"/>
        </pc:sldMkLst>
        <pc:spChg chg="add mod">
          <ac:chgData name="Adam Kover" userId="d15832e5-680a-477b-8f41-06cc3820b132" providerId="ADAL" clId="{F8D91E98-74C2-4220-ABBE-953DFA9DF01E}" dt="2025-03-26T13:50:19.278" v="28" actId="20577"/>
          <ac:spMkLst>
            <pc:docMk/>
            <pc:sldMk cId="309118533" sldId="339"/>
            <ac:spMk id="4" creationId="{B2194DF3-1B13-56C1-747D-447CC1179F50}"/>
          </ac:spMkLst>
        </pc:spChg>
        <pc:graphicFrameChg chg="mod modGraphic">
          <ac:chgData name="Adam Kover" userId="d15832e5-680a-477b-8f41-06cc3820b132" providerId="ADAL" clId="{F8D91E98-74C2-4220-ABBE-953DFA9DF01E}" dt="2025-03-26T14:00:45.514" v="301" actId="255"/>
          <ac:graphicFrameMkLst>
            <pc:docMk/>
            <pc:sldMk cId="309118533" sldId="339"/>
            <ac:graphicFrameMk id="872" creationId="{109231E3-0F4D-1D8E-C9BC-B1A43D1503B1}"/>
          </ac:graphicFrameMkLst>
        </pc:graphicFrameChg>
      </pc:sldChg>
      <pc:sldChg chg="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293477015" sldId="340"/>
        </pc:sldMkLst>
        <pc:spChg chg="mod">
          <ac:chgData name="Adam Kover" userId="d15832e5-680a-477b-8f41-06cc3820b132" providerId="ADAL" clId="{F8D91E98-74C2-4220-ABBE-953DFA9DF01E}" dt="2025-03-26T13:49:59.474" v="21" actId="1076"/>
          <ac:spMkLst>
            <pc:docMk/>
            <pc:sldMk cId="293477015" sldId="340"/>
            <ac:spMk id="871" creationId="{A31E3E63-412B-CD73-F87E-F2006CBE5636}"/>
          </ac:spMkLst>
        </pc:spChg>
        <pc:graphicFrameChg chg="mod modGraphic">
          <ac:chgData name="Adam Kover" userId="d15832e5-680a-477b-8f41-06cc3820b132" providerId="ADAL" clId="{F8D91E98-74C2-4220-ABBE-953DFA9DF01E}" dt="2025-03-26T14:14:57.174" v="382"/>
          <ac:graphicFrameMkLst>
            <pc:docMk/>
            <pc:sldMk cId="293477015" sldId="340"/>
            <ac:graphicFrameMk id="872" creationId="{A8CE6C48-1F7A-92A4-A59B-0487536EBBE0}"/>
          </ac:graphicFrameMkLst>
        </pc:graphicFrameChg>
      </pc:sldChg>
      <pc:sldChg chg="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738229622" sldId="341"/>
        </pc:sldMkLst>
        <pc:spChg chg="mod">
          <ac:chgData name="Adam Kover" userId="d15832e5-680a-477b-8f41-06cc3820b132" providerId="ADAL" clId="{F8D91E98-74C2-4220-ABBE-953DFA9DF01E}" dt="2025-03-26T14:41:06.843" v="758" actId="20577"/>
          <ac:spMkLst>
            <pc:docMk/>
            <pc:sldMk cId="738229622" sldId="341"/>
            <ac:spMk id="961" creationId="{AA2406E4-8F67-992F-911C-BEF6546695CC}"/>
          </ac:spMkLst>
        </pc:spChg>
        <pc:spChg chg="mod">
          <ac:chgData name="Adam Kover" userId="d15832e5-680a-477b-8f41-06cc3820b132" providerId="ADAL" clId="{F8D91E98-74C2-4220-ABBE-953DFA9DF01E}" dt="2025-03-26T14:47:53.463" v="1023" actId="6549"/>
          <ac:spMkLst>
            <pc:docMk/>
            <pc:sldMk cId="738229622" sldId="341"/>
            <ac:spMk id="962" creationId="{338A459A-F2CA-302B-13FE-B555D3DF2B05}"/>
          </ac:spMkLst>
        </pc:spChg>
      </pc:sldChg>
      <pc:sldChg chg="delSp 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2977930298" sldId="342"/>
        </pc:sldMkLst>
        <pc:spChg chg="mod">
          <ac:chgData name="Adam Kover" userId="d15832e5-680a-477b-8f41-06cc3820b132" providerId="ADAL" clId="{F8D91E98-74C2-4220-ABBE-953DFA9DF01E}" dt="2025-03-26T14:29:41.690" v="507" actId="20577"/>
          <ac:spMkLst>
            <pc:docMk/>
            <pc:sldMk cId="2977930298" sldId="342"/>
            <ac:spMk id="967" creationId="{0D4F458A-ADE8-1C9F-F8BE-05AE1A16D219}"/>
          </ac:spMkLst>
        </pc:spChg>
        <pc:spChg chg="mod">
          <ac:chgData name="Adam Kover" userId="d15832e5-680a-477b-8f41-06cc3820b132" providerId="ADAL" clId="{F8D91E98-74C2-4220-ABBE-953DFA9DF01E}" dt="2025-03-27T08:25:27.433" v="1237" actId="948"/>
          <ac:spMkLst>
            <pc:docMk/>
            <pc:sldMk cId="2977930298" sldId="342"/>
            <ac:spMk id="968" creationId="{B69E8D90-5842-E10F-AE0E-5221838EB860}"/>
          </ac:spMkLst>
        </pc:spChg>
      </pc:sldChg>
      <pc:sldChg chg="addSp delSp 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1689710521" sldId="343"/>
        </pc:sldMkLst>
        <pc:spChg chg="add mod">
          <ac:chgData name="Adam Kover" userId="d15832e5-680a-477b-8f41-06cc3820b132" providerId="ADAL" clId="{F8D91E98-74C2-4220-ABBE-953DFA9DF01E}" dt="2025-03-27T08:30:13.539" v="1508" actId="20577"/>
          <ac:spMkLst>
            <pc:docMk/>
            <pc:sldMk cId="1689710521" sldId="343"/>
            <ac:spMk id="4" creationId="{2189B69F-8614-3606-21F2-3A23FE71CF09}"/>
          </ac:spMkLst>
        </pc:spChg>
        <pc:spChg chg="mod">
          <ac:chgData name="Adam Kover" userId="d15832e5-680a-477b-8f41-06cc3820b132" providerId="ADAL" clId="{F8D91E98-74C2-4220-ABBE-953DFA9DF01E}" dt="2025-03-26T14:29:49.177" v="512" actId="20577"/>
          <ac:spMkLst>
            <pc:docMk/>
            <pc:sldMk cId="1689710521" sldId="343"/>
            <ac:spMk id="975" creationId="{B82BC9F9-B5B4-C6E2-F941-3EA5FB696361}"/>
          </ac:spMkLst>
        </pc:spChg>
      </pc:sldChg>
      <pc:sldChg chg="addSp delSp modSp add mod modNotes">
        <pc:chgData name="Adam Kover" userId="d15832e5-680a-477b-8f41-06cc3820b132" providerId="ADAL" clId="{F8D91E98-74C2-4220-ABBE-953DFA9DF01E}" dt="2025-03-31T12:14:32.912" v="1572"/>
        <pc:sldMkLst>
          <pc:docMk/>
          <pc:sldMk cId="1211506412" sldId="344"/>
        </pc:sldMkLst>
        <pc:spChg chg="mod">
          <ac:chgData name="Adam Kover" userId="d15832e5-680a-477b-8f41-06cc3820b132" providerId="ADAL" clId="{F8D91E98-74C2-4220-ABBE-953DFA9DF01E}" dt="2025-03-27T08:52:17.611" v="1537"/>
          <ac:spMkLst>
            <pc:docMk/>
            <pc:sldMk cId="1211506412" sldId="344"/>
            <ac:spMk id="975" creationId="{E3A8949B-1F47-E76C-5CA6-3584398EDE14}"/>
          </ac:spMkLst>
        </pc:spChg>
        <pc:picChg chg="add mod">
          <ac:chgData name="Adam Kover" userId="d15832e5-680a-477b-8f41-06cc3820b132" providerId="ADAL" clId="{F8D91E98-74C2-4220-ABBE-953DFA9DF01E}" dt="2025-03-27T09:01:34.935" v="1570" actId="1076"/>
          <ac:picMkLst>
            <pc:docMk/>
            <pc:sldMk cId="1211506412" sldId="344"/>
            <ac:picMk id="7" creationId="{A304FC5A-7A56-BD0E-3E4B-B89D96EE9251}"/>
          </ac:picMkLst>
        </pc:picChg>
        <pc:picChg chg="add mod">
          <ac:chgData name="Adam Kover" userId="d15832e5-680a-477b-8f41-06cc3820b132" providerId="ADAL" clId="{F8D91E98-74C2-4220-ABBE-953DFA9DF01E}" dt="2025-03-27T09:00:26.036" v="1557" actId="1076"/>
          <ac:picMkLst>
            <pc:docMk/>
            <pc:sldMk cId="1211506412" sldId="344"/>
            <ac:picMk id="9" creationId="{1E9E6FA2-30E9-0DC9-C1CB-BC401C9919A5}"/>
          </ac:picMkLst>
        </pc:picChg>
        <pc:picChg chg="add mod">
          <ac:chgData name="Adam Kover" userId="d15832e5-680a-477b-8f41-06cc3820b132" providerId="ADAL" clId="{F8D91E98-74C2-4220-ABBE-953DFA9DF01E}" dt="2025-03-27T09:01:30.895" v="1569" actId="1076"/>
          <ac:picMkLst>
            <pc:docMk/>
            <pc:sldMk cId="1211506412" sldId="344"/>
            <ac:picMk id="11" creationId="{25A2E9E9-1ACF-FF4A-5475-7230A7217447}"/>
          </ac:picMkLst>
        </pc:picChg>
        <pc:picChg chg="add mod">
          <ac:chgData name="Adam Kover" userId="d15832e5-680a-477b-8f41-06cc3820b132" providerId="ADAL" clId="{F8D91E98-74C2-4220-ABBE-953DFA9DF01E}" dt="2025-03-27T09:00:47.122" v="1560" actId="1076"/>
          <ac:picMkLst>
            <pc:docMk/>
            <pc:sldMk cId="1211506412" sldId="344"/>
            <ac:picMk id="1026" creationId="{1B8AB24F-4D73-9DC7-1FC3-E98302334A2C}"/>
          </ac:picMkLst>
        </pc:picChg>
      </pc:sldChg>
      <pc:sldMasterChg chg="delSldLayout">
        <pc:chgData name="Adam Kover" userId="d15832e5-680a-477b-8f41-06cc3820b132" providerId="ADAL" clId="{F8D91E98-74C2-4220-ABBE-953DFA9DF01E}" dt="2025-03-27T08:40:41.715" v="1521" actId="47"/>
        <pc:sldMasterMkLst>
          <pc:docMk/>
          <pc:sldMasterMk cId="0" sldId="2147483683"/>
        </pc:sldMasterMkLst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0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1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2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4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5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6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57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0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2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3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5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6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7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68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70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71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72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73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3"/>
            <pc:sldLayoutMk cId="0" sldId="2147483678"/>
          </pc:sldLayoutMkLst>
        </pc:sldLayoutChg>
      </pc:sldMasterChg>
      <pc:sldMasterChg chg="del delSldLayout">
        <pc:chgData name="Adam Kover" userId="d15832e5-680a-477b-8f41-06cc3820b132" providerId="ADAL" clId="{F8D91E98-74C2-4220-ABBE-953DFA9DF01E}" dt="2025-03-27T08:40:41.715" v="1521" actId="47"/>
        <pc:sldMasterMkLst>
          <pc:docMk/>
          <pc:sldMasterMk cId="0" sldId="2147483684"/>
        </pc:sldMasterMkLst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4"/>
            <pc:sldLayoutMk cId="0" sldId="2147483681"/>
          </pc:sldLayoutMkLst>
        </pc:sldLayoutChg>
        <pc:sldLayoutChg chg="del">
          <pc:chgData name="Adam Kover" userId="d15832e5-680a-477b-8f41-06cc3820b132" providerId="ADAL" clId="{F8D91E98-74C2-4220-ABBE-953DFA9DF01E}" dt="2025-03-27T08:40:41.715" v="1521" actId="47"/>
          <pc:sldLayoutMkLst>
            <pc:docMk/>
            <pc:sldMasterMk cId="0" sldId="2147483684"/>
            <pc:sldLayoutMk cId="0" sldId="2147483682"/>
          </pc:sldLayoutMkLst>
        </pc:sldLayoutChg>
      </pc:sldMaster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4dfce81f19_0_45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>
          <a:extLst>
            <a:ext uri="{FF2B5EF4-FFF2-40B4-BE49-F238E27FC236}">
              <a16:creationId xmlns:a16="http://schemas.microsoft.com/office/drawing/2014/main" id="{33BF6F4F-72DB-FE92-2CB3-D50C1F726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58:notes">
            <a:extLst>
              <a:ext uri="{FF2B5EF4-FFF2-40B4-BE49-F238E27FC236}">
                <a16:creationId xmlns:a16="http://schemas.microsoft.com/office/drawing/2014/main" id="{8EF44F48-CF0A-0914-A23B-6D37DE3C6A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58:notes">
            <a:extLst>
              <a:ext uri="{FF2B5EF4-FFF2-40B4-BE49-F238E27FC236}">
                <a16:creationId xmlns:a16="http://schemas.microsoft.com/office/drawing/2014/main" id="{688EEC7F-875C-7A58-D9D4-6E26D231CC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514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>
          <a:extLst>
            <a:ext uri="{FF2B5EF4-FFF2-40B4-BE49-F238E27FC236}">
              <a16:creationId xmlns:a16="http://schemas.microsoft.com/office/drawing/2014/main" id="{82330623-51A9-76B6-8411-BC3D3FFCF6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e71a4a866a_0_20:notes">
            <a:extLst>
              <a:ext uri="{FF2B5EF4-FFF2-40B4-BE49-F238E27FC236}">
                <a16:creationId xmlns:a16="http://schemas.microsoft.com/office/drawing/2014/main" id="{8E402232-7D5C-8231-BF9F-BE28D10120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e71a4a866a_0_20:notes">
            <a:extLst>
              <a:ext uri="{FF2B5EF4-FFF2-40B4-BE49-F238E27FC236}">
                <a16:creationId xmlns:a16="http://schemas.microsoft.com/office/drawing/2014/main" id="{FF57F2A0-D2E5-EBC2-2679-58D4118CC9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09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>
          <a:extLst>
            <a:ext uri="{FF2B5EF4-FFF2-40B4-BE49-F238E27FC236}">
              <a16:creationId xmlns:a16="http://schemas.microsoft.com/office/drawing/2014/main" id="{EE443EC7-8634-6E69-3E58-669BD7EF0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e71a4a866a_0_16:notes">
            <a:extLst>
              <a:ext uri="{FF2B5EF4-FFF2-40B4-BE49-F238E27FC236}">
                <a16:creationId xmlns:a16="http://schemas.microsoft.com/office/drawing/2014/main" id="{7CB1E70F-5312-F1B0-D155-CD1DE47731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1e71a4a866a_0_16:notes">
            <a:extLst>
              <a:ext uri="{FF2B5EF4-FFF2-40B4-BE49-F238E27FC236}">
                <a16:creationId xmlns:a16="http://schemas.microsoft.com/office/drawing/2014/main" id="{1BA7D9FE-57F5-715F-F93C-6B019449B2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7720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DF326C0D-0E58-CACA-7D47-427F858C9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7FBBCA7D-1614-2CFC-841A-875BB0F7F5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13DB1790-FE73-A856-2E97-8B6FC7957A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78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>
          <a:extLst>
            <a:ext uri="{FF2B5EF4-FFF2-40B4-BE49-F238E27FC236}">
              <a16:creationId xmlns:a16="http://schemas.microsoft.com/office/drawing/2014/main" id="{AA99767F-9E48-39F7-71AA-729E321C3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29a7ea589da_0_18:notes">
            <a:extLst>
              <a:ext uri="{FF2B5EF4-FFF2-40B4-BE49-F238E27FC236}">
                <a16:creationId xmlns:a16="http://schemas.microsoft.com/office/drawing/2014/main" id="{AC676AE6-3775-C421-F312-EDB1851CE5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29a7ea589da_0_18:notes">
            <a:extLst>
              <a:ext uri="{FF2B5EF4-FFF2-40B4-BE49-F238E27FC236}">
                <a16:creationId xmlns:a16="http://schemas.microsoft.com/office/drawing/2014/main" id="{021B6A29-A6EA-78D1-64B7-BB7E65F3CC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24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>
          <a:extLst>
            <a:ext uri="{FF2B5EF4-FFF2-40B4-BE49-F238E27FC236}">
              <a16:creationId xmlns:a16="http://schemas.microsoft.com/office/drawing/2014/main" id="{47474BAD-B9A1-42D7-0DC6-48C645F30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4dda1946d_6_308:notes">
            <a:extLst>
              <a:ext uri="{FF2B5EF4-FFF2-40B4-BE49-F238E27FC236}">
                <a16:creationId xmlns:a16="http://schemas.microsoft.com/office/drawing/2014/main" id="{AFB46B8E-82DF-7A34-DB87-C27DB84567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4dda1946d_6_308:notes">
            <a:extLst>
              <a:ext uri="{FF2B5EF4-FFF2-40B4-BE49-F238E27FC236}">
                <a16:creationId xmlns:a16="http://schemas.microsoft.com/office/drawing/2014/main" id="{91A8E7BD-7A49-B10A-7CB6-46C882911C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2395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EBD06582-8181-0F8F-9EFF-57305088F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4dda1946d_6_322:notes">
            <a:extLst>
              <a:ext uri="{FF2B5EF4-FFF2-40B4-BE49-F238E27FC236}">
                <a16:creationId xmlns:a16="http://schemas.microsoft.com/office/drawing/2014/main" id="{73CF3ECB-BEBC-BDE1-BE59-B7101ADA2D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4dda1946d_6_322:notes">
            <a:extLst>
              <a:ext uri="{FF2B5EF4-FFF2-40B4-BE49-F238E27FC236}">
                <a16:creationId xmlns:a16="http://schemas.microsoft.com/office/drawing/2014/main" id="{FA594D70-BB08-F12A-0AD9-D7CEBE1792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3107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>
          <a:extLst>
            <a:ext uri="{FF2B5EF4-FFF2-40B4-BE49-F238E27FC236}">
              <a16:creationId xmlns:a16="http://schemas.microsoft.com/office/drawing/2014/main" id="{337F479E-4A10-5F81-2AFB-2CD30683E4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4dda1946d_6_308:notes">
            <a:extLst>
              <a:ext uri="{FF2B5EF4-FFF2-40B4-BE49-F238E27FC236}">
                <a16:creationId xmlns:a16="http://schemas.microsoft.com/office/drawing/2014/main" id="{2E1AC600-2EE0-FD32-1E57-47B6C5CF33D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4dda1946d_6_308:notes">
            <a:extLst>
              <a:ext uri="{FF2B5EF4-FFF2-40B4-BE49-F238E27FC236}">
                <a16:creationId xmlns:a16="http://schemas.microsoft.com/office/drawing/2014/main" id="{F395A97F-E312-E735-F5FD-90FBE0440A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430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3">
          <a:extLst>
            <a:ext uri="{FF2B5EF4-FFF2-40B4-BE49-F238E27FC236}">
              <a16:creationId xmlns:a16="http://schemas.microsoft.com/office/drawing/2014/main" id="{49CA749C-F72F-30EF-52BD-8DE8D6B73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e71a4a866a_0_12:notes">
            <a:extLst>
              <a:ext uri="{FF2B5EF4-FFF2-40B4-BE49-F238E27FC236}">
                <a16:creationId xmlns:a16="http://schemas.microsoft.com/office/drawing/2014/main" id="{B1F08EEB-9815-5F64-0E93-BEE519240E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1e71a4a866a_0_12:notes">
            <a:extLst>
              <a:ext uri="{FF2B5EF4-FFF2-40B4-BE49-F238E27FC236}">
                <a16:creationId xmlns:a16="http://schemas.microsoft.com/office/drawing/2014/main" id="{C590A103-1F90-2FC6-947A-7DB6460975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9044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>
          <a:extLst>
            <a:ext uri="{FF2B5EF4-FFF2-40B4-BE49-F238E27FC236}">
              <a16:creationId xmlns:a16="http://schemas.microsoft.com/office/drawing/2014/main" id="{E6637B71-1447-219C-3FE6-A73A24E78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4_2701:notes">
            <a:extLst>
              <a:ext uri="{FF2B5EF4-FFF2-40B4-BE49-F238E27FC236}">
                <a16:creationId xmlns:a16="http://schemas.microsoft.com/office/drawing/2014/main" id="{BD842DFB-A3DE-82CA-B865-E6F199F8B4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4_2701:notes">
            <a:extLst>
              <a:ext uri="{FF2B5EF4-FFF2-40B4-BE49-F238E27FC236}">
                <a16:creationId xmlns:a16="http://schemas.microsoft.com/office/drawing/2014/main" id="{655EE53B-2FD7-00C9-BF08-7634D4C20C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7514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>
          <a:extLst>
            <a:ext uri="{FF2B5EF4-FFF2-40B4-BE49-F238E27FC236}">
              <a16:creationId xmlns:a16="http://schemas.microsoft.com/office/drawing/2014/main" id="{3DD8571B-9DC8-E51C-A10B-77B7D3C23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d431007ba2_0_215:notes">
            <a:extLst>
              <a:ext uri="{FF2B5EF4-FFF2-40B4-BE49-F238E27FC236}">
                <a16:creationId xmlns:a16="http://schemas.microsoft.com/office/drawing/2014/main" id="{5199A512-13BA-251A-25CC-2AABFE403E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d431007ba2_0_215:notes">
            <a:extLst>
              <a:ext uri="{FF2B5EF4-FFF2-40B4-BE49-F238E27FC236}">
                <a16:creationId xmlns:a16="http://schemas.microsoft.com/office/drawing/2014/main" id="{D144E87A-4D97-D67C-A4A3-A6386628DF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5213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>
          <a:extLst>
            <a:ext uri="{FF2B5EF4-FFF2-40B4-BE49-F238E27FC236}">
              <a16:creationId xmlns:a16="http://schemas.microsoft.com/office/drawing/2014/main" id="{74D2420F-1921-958E-457D-C39BDC179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4_2701:notes">
            <a:extLst>
              <a:ext uri="{FF2B5EF4-FFF2-40B4-BE49-F238E27FC236}">
                <a16:creationId xmlns:a16="http://schemas.microsoft.com/office/drawing/2014/main" id="{99D5C998-8E6D-E50D-AF25-9CE1A234A6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4_2701:notes">
            <a:extLst>
              <a:ext uri="{FF2B5EF4-FFF2-40B4-BE49-F238E27FC236}">
                <a16:creationId xmlns:a16="http://schemas.microsoft.com/office/drawing/2014/main" id="{80C6909B-E4A8-78A3-AAA1-791C74ABB4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4166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>
          <a:extLst>
            <a:ext uri="{FF2B5EF4-FFF2-40B4-BE49-F238E27FC236}">
              <a16:creationId xmlns:a16="http://schemas.microsoft.com/office/drawing/2014/main" id="{C74903D5-1C27-938E-C280-2BCC182DB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4_2701:notes">
            <a:extLst>
              <a:ext uri="{FF2B5EF4-FFF2-40B4-BE49-F238E27FC236}">
                <a16:creationId xmlns:a16="http://schemas.microsoft.com/office/drawing/2014/main" id="{9F0173A8-94C4-1988-B58E-BB1F6D8465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4_2701:notes">
            <a:extLst>
              <a:ext uri="{FF2B5EF4-FFF2-40B4-BE49-F238E27FC236}">
                <a16:creationId xmlns:a16="http://schemas.microsoft.com/office/drawing/2014/main" id="{C7148B0D-72F4-CF25-55D3-7AC07B8C0B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2691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>
          <a:extLst>
            <a:ext uri="{FF2B5EF4-FFF2-40B4-BE49-F238E27FC236}">
              <a16:creationId xmlns:a16="http://schemas.microsoft.com/office/drawing/2014/main" id="{0B2DDEF5-46BA-5A30-69E5-A6BC2DDF7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e71a4a866a_0_20:notes">
            <a:extLst>
              <a:ext uri="{FF2B5EF4-FFF2-40B4-BE49-F238E27FC236}">
                <a16:creationId xmlns:a16="http://schemas.microsoft.com/office/drawing/2014/main" id="{EDD02FD0-3BE4-EF70-205A-5833326D4A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e71a4a866a_0_20:notes">
            <a:extLst>
              <a:ext uri="{FF2B5EF4-FFF2-40B4-BE49-F238E27FC236}">
                <a16:creationId xmlns:a16="http://schemas.microsoft.com/office/drawing/2014/main" id="{3C243A02-3BEC-375D-74F6-CA7579AA28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8768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>
          <a:extLst>
            <a:ext uri="{FF2B5EF4-FFF2-40B4-BE49-F238E27FC236}">
              <a16:creationId xmlns:a16="http://schemas.microsoft.com/office/drawing/2014/main" id="{A8011B14-7730-7BE7-3BA9-CF2737E0FB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29a7ea589da_0_18:notes">
            <a:extLst>
              <a:ext uri="{FF2B5EF4-FFF2-40B4-BE49-F238E27FC236}">
                <a16:creationId xmlns:a16="http://schemas.microsoft.com/office/drawing/2014/main" id="{6E837CB7-EB21-DAFA-9761-5CC465C163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29a7ea589da_0_18:notes">
            <a:extLst>
              <a:ext uri="{FF2B5EF4-FFF2-40B4-BE49-F238E27FC236}">
                <a16:creationId xmlns:a16="http://schemas.microsoft.com/office/drawing/2014/main" id="{90F713FA-98AE-28ED-DE73-4DE9190B6C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48753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685FB9E1-7D27-17EC-90B0-71C2601CD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71936D49-3F08-F10C-F404-B9B11E272B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949DABF2-9494-3841-C55A-F556DC2FB0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1471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>
          <a:extLst>
            <a:ext uri="{FF2B5EF4-FFF2-40B4-BE49-F238E27FC236}">
              <a16:creationId xmlns:a16="http://schemas.microsoft.com/office/drawing/2014/main" id="{0CABFB30-131C-04A4-4E06-B2C637B1A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4dda1946d_6_308:notes">
            <a:extLst>
              <a:ext uri="{FF2B5EF4-FFF2-40B4-BE49-F238E27FC236}">
                <a16:creationId xmlns:a16="http://schemas.microsoft.com/office/drawing/2014/main" id="{3A3F5F68-E3B9-4F42-03A8-852D507AD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4dda1946d_6_308:notes">
            <a:extLst>
              <a:ext uri="{FF2B5EF4-FFF2-40B4-BE49-F238E27FC236}">
                <a16:creationId xmlns:a16="http://schemas.microsoft.com/office/drawing/2014/main" id="{291C3C07-60C5-E227-C74E-9EADDB1412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9767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>
          <a:extLst>
            <a:ext uri="{FF2B5EF4-FFF2-40B4-BE49-F238E27FC236}">
              <a16:creationId xmlns:a16="http://schemas.microsoft.com/office/drawing/2014/main" id="{6B38386B-922F-513A-CE9D-1A707B216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4dda1946d_6_322:notes">
            <a:extLst>
              <a:ext uri="{FF2B5EF4-FFF2-40B4-BE49-F238E27FC236}">
                <a16:creationId xmlns:a16="http://schemas.microsoft.com/office/drawing/2014/main" id="{8776092B-889A-15D8-853D-B43205D082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4dda1946d_6_322:notes">
            <a:extLst>
              <a:ext uri="{FF2B5EF4-FFF2-40B4-BE49-F238E27FC236}">
                <a16:creationId xmlns:a16="http://schemas.microsoft.com/office/drawing/2014/main" id="{B4D4F2CE-AA1F-30C4-AB24-403CFD1A58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84559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>
          <a:extLst>
            <a:ext uri="{FF2B5EF4-FFF2-40B4-BE49-F238E27FC236}">
              <a16:creationId xmlns:a16="http://schemas.microsoft.com/office/drawing/2014/main" id="{F1EDC182-7C49-6939-5669-7C42C70298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29a7ea589da_0_18:notes">
            <a:extLst>
              <a:ext uri="{FF2B5EF4-FFF2-40B4-BE49-F238E27FC236}">
                <a16:creationId xmlns:a16="http://schemas.microsoft.com/office/drawing/2014/main" id="{24260A95-55C7-975C-A433-CB104BB1FF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29a7ea589da_0_18:notes">
            <a:extLst>
              <a:ext uri="{FF2B5EF4-FFF2-40B4-BE49-F238E27FC236}">
                <a16:creationId xmlns:a16="http://schemas.microsoft.com/office/drawing/2014/main" id="{59E981D2-7F6A-EA8A-EE52-A93B3FBFEB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0101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35AB2E8C-E638-96C7-63FE-7C6CEE4AF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85086254-8758-20B6-195F-5AC3B9B9DB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DFD229B5-8ABE-B54C-5292-89974BDA6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487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>
          <a:extLst>
            <a:ext uri="{FF2B5EF4-FFF2-40B4-BE49-F238E27FC236}">
              <a16:creationId xmlns:a16="http://schemas.microsoft.com/office/drawing/2014/main" id="{F551946D-9690-17C2-10A3-772BBA67A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e71a4a866a_0_20:notes">
            <a:extLst>
              <a:ext uri="{FF2B5EF4-FFF2-40B4-BE49-F238E27FC236}">
                <a16:creationId xmlns:a16="http://schemas.microsoft.com/office/drawing/2014/main" id="{931D49E2-6176-DA95-DD04-F71B8D808C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e71a4a866a_0_20:notes">
            <a:extLst>
              <a:ext uri="{FF2B5EF4-FFF2-40B4-BE49-F238E27FC236}">
                <a16:creationId xmlns:a16="http://schemas.microsoft.com/office/drawing/2014/main" id="{B0609FD5-C508-EFFA-2335-D18ED013C4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2024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4dda1946d_6_308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Notes: My notes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>
          <a:extLst>
            <a:ext uri="{FF2B5EF4-FFF2-40B4-BE49-F238E27FC236}">
              <a16:creationId xmlns:a16="http://schemas.microsoft.com/office/drawing/2014/main" id="{76721FA3-AFFB-9A6B-32BC-35B902D4D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29a7ea589da_0_18:notes">
            <a:extLst>
              <a:ext uri="{FF2B5EF4-FFF2-40B4-BE49-F238E27FC236}">
                <a16:creationId xmlns:a16="http://schemas.microsoft.com/office/drawing/2014/main" id="{826907C2-951F-28D2-C409-01BB885806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29a7ea589da_0_18:notes">
            <a:extLst>
              <a:ext uri="{FF2B5EF4-FFF2-40B4-BE49-F238E27FC236}">
                <a16:creationId xmlns:a16="http://schemas.microsoft.com/office/drawing/2014/main" id="{83999268-1EE1-CC10-170F-54467349A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008975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CAFA9D76-2836-EF51-366F-EEA9C16A1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DA68D6EE-7CBF-4472-C515-BB6D427743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D6E34933-5A35-3F64-565E-DA6C1A401B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509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>
          <a:extLst>
            <a:ext uri="{FF2B5EF4-FFF2-40B4-BE49-F238E27FC236}">
              <a16:creationId xmlns:a16="http://schemas.microsoft.com/office/drawing/2014/main" id="{80D25D44-5F2C-157D-732A-BB9C014C2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e71a4a866a_0_16:notes">
            <a:extLst>
              <a:ext uri="{FF2B5EF4-FFF2-40B4-BE49-F238E27FC236}">
                <a16:creationId xmlns:a16="http://schemas.microsoft.com/office/drawing/2014/main" id="{391D2F1C-7889-BA62-D4DE-18F18AE8B9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1e71a4a866a_0_16:notes">
            <a:extLst>
              <a:ext uri="{FF2B5EF4-FFF2-40B4-BE49-F238E27FC236}">
                <a16:creationId xmlns:a16="http://schemas.microsoft.com/office/drawing/2014/main" id="{552B8975-DA01-CBD6-85A3-96B6B14AED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68960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>
          <a:extLst>
            <a:ext uri="{FF2B5EF4-FFF2-40B4-BE49-F238E27FC236}">
              <a16:creationId xmlns:a16="http://schemas.microsoft.com/office/drawing/2014/main" id="{DB8E060F-F974-3B0D-1854-EBAB242F04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54dda1946d_6_308:notes">
            <a:extLst>
              <a:ext uri="{FF2B5EF4-FFF2-40B4-BE49-F238E27FC236}">
                <a16:creationId xmlns:a16="http://schemas.microsoft.com/office/drawing/2014/main" id="{BD038A2A-BCC8-0563-F1AE-D4E028F6E8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54dda1946d_6_308:notes">
            <a:extLst>
              <a:ext uri="{FF2B5EF4-FFF2-40B4-BE49-F238E27FC236}">
                <a16:creationId xmlns:a16="http://schemas.microsoft.com/office/drawing/2014/main" id="{8EAEAB3D-ACC0-08EF-FDE5-E352A4C9B0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0152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>
          <a:extLst>
            <a:ext uri="{FF2B5EF4-FFF2-40B4-BE49-F238E27FC236}">
              <a16:creationId xmlns:a16="http://schemas.microsoft.com/office/drawing/2014/main" id="{EE8DD7BD-91ED-BD9D-AA2C-2FD5A8226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29a7ea589da_0_18:notes">
            <a:extLst>
              <a:ext uri="{FF2B5EF4-FFF2-40B4-BE49-F238E27FC236}">
                <a16:creationId xmlns:a16="http://schemas.microsoft.com/office/drawing/2014/main" id="{E07DA818-8F0A-8959-839E-05F77066BD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29a7ea589da_0_18:notes">
            <a:extLst>
              <a:ext uri="{FF2B5EF4-FFF2-40B4-BE49-F238E27FC236}">
                <a16:creationId xmlns:a16="http://schemas.microsoft.com/office/drawing/2014/main" id="{C203E096-0B46-262E-F638-753FD8E929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2743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>
          <a:extLst>
            <a:ext uri="{FF2B5EF4-FFF2-40B4-BE49-F238E27FC236}">
              <a16:creationId xmlns:a16="http://schemas.microsoft.com/office/drawing/2014/main" id="{FF6F6FBF-8589-95D1-A4BC-AE99C9A48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54dda1946d_6_344:notes">
            <a:extLst>
              <a:ext uri="{FF2B5EF4-FFF2-40B4-BE49-F238E27FC236}">
                <a16:creationId xmlns:a16="http://schemas.microsoft.com/office/drawing/2014/main" id="{35EAC4CD-D22C-89A4-317B-9AD8D6E5DB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54dda1946d_6_344:notes">
            <a:extLst>
              <a:ext uri="{FF2B5EF4-FFF2-40B4-BE49-F238E27FC236}">
                <a16:creationId xmlns:a16="http://schemas.microsoft.com/office/drawing/2014/main" id="{CFA97F84-C6F4-0A5A-7442-5A243B6434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8637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>
          <a:extLst>
            <a:ext uri="{FF2B5EF4-FFF2-40B4-BE49-F238E27FC236}">
              <a16:creationId xmlns:a16="http://schemas.microsoft.com/office/drawing/2014/main" id="{C0D87AB1-C865-A9BF-B338-8F600DFE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4dda1946d_6_358:notes">
            <a:extLst>
              <a:ext uri="{FF2B5EF4-FFF2-40B4-BE49-F238E27FC236}">
                <a16:creationId xmlns:a16="http://schemas.microsoft.com/office/drawing/2014/main" id="{B6DA2935-79B2-118E-36D3-7C90339F67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4dda1946d_6_358:notes">
            <a:extLst>
              <a:ext uri="{FF2B5EF4-FFF2-40B4-BE49-F238E27FC236}">
                <a16:creationId xmlns:a16="http://schemas.microsoft.com/office/drawing/2014/main" id="{FF9B7F0F-DC29-4325-EB1B-25D785BE7A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1876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E955143E-BCB0-370B-C13B-573C9415C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981CF22A-46F1-9AD9-CE08-EA6021BEDD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AC41AA40-D198-A299-F847-59A20E4031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814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>
          <a:extLst>
            <a:ext uri="{FF2B5EF4-FFF2-40B4-BE49-F238E27FC236}">
              <a16:creationId xmlns:a16="http://schemas.microsoft.com/office/drawing/2014/main" id="{5C75C55F-63DD-91BE-F84D-C4C7265E9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e71a4a866a_0_0:notes">
            <a:extLst>
              <a:ext uri="{FF2B5EF4-FFF2-40B4-BE49-F238E27FC236}">
                <a16:creationId xmlns:a16="http://schemas.microsoft.com/office/drawing/2014/main" id="{0954E289-7EC8-745B-C304-7F4BF7BDEB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e71a4a866a_0_0:notes">
            <a:extLst>
              <a:ext uri="{FF2B5EF4-FFF2-40B4-BE49-F238E27FC236}">
                <a16:creationId xmlns:a16="http://schemas.microsoft.com/office/drawing/2014/main" id="{903BE6A9-9C90-6C73-E9D9-86D9498DDA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337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>
          <a:extLst>
            <a:ext uri="{FF2B5EF4-FFF2-40B4-BE49-F238E27FC236}">
              <a16:creationId xmlns:a16="http://schemas.microsoft.com/office/drawing/2014/main" id="{DBA5444D-6041-9B30-D548-0BF024C7A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54dda1946d_6_344:notes">
            <a:extLst>
              <a:ext uri="{FF2B5EF4-FFF2-40B4-BE49-F238E27FC236}">
                <a16:creationId xmlns:a16="http://schemas.microsoft.com/office/drawing/2014/main" id="{B23B07A2-C931-9883-2C13-A1EBBF7C50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54dda1946d_6_344:notes">
            <a:extLst>
              <a:ext uri="{FF2B5EF4-FFF2-40B4-BE49-F238E27FC236}">
                <a16:creationId xmlns:a16="http://schemas.microsoft.com/office/drawing/2014/main" id="{BF77CC73-D2B8-A34D-80B1-3C37AC3FDF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688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>
          <a:extLst>
            <a:ext uri="{FF2B5EF4-FFF2-40B4-BE49-F238E27FC236}">
              <a16:creationId xmlns:a16="http://schemas.microsoft.com/office/drawing/2014/main" id="{522987AB-1297-1743-7F75-EF74E6638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1e71a4a866a_0_55:notes">
            <a:extLst>
              <a:ext uri="{FF2B5EF4-FFF2-40B4-BE49-F238E27FC236}">
                <a16:creationId xmlns:a16="http://schemas.microsoft.com/office/drawing/2014/main" id="{275E5C52-89AC-05A7-F175-C56CE8AA6D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1e71a4a866a_0_55:notes">
            <a:extLst>
              <a:ext uri="{FF2B5EF4-FFF2-40B4-BE49-F238E27FC236}">
                <a16:creationId xmlns:a16="http://schemas.microsoft.com/office/drawing/2014/main" id="{571654EC-2873-7F04-D4D7-5C891340EA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5346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098803"/>
            <a:ext cx="9143998" cy="202074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90500" y="1017750"/>
            <a:ext cx="6363000" cy="22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-"/>
              <a:defRPr sz="7000">
                <a:latin typeface="Wix Madefor Display Medium"/>
                <a:ea typeface="Wix Madefor Display Medium"/>
                <a:cs typeface="Wix Madefor Display Medium"/>
                <a:sym typeface="Wix Madefor Display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Char char="-"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54950" y="3622950"/>
            <a:ext cx="2834100" cy="77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1202725" y="-745600"/>
            <a:ext cx="11290099" cy="6595150"/>
            <a:chOff x="-1202725" y="-745600"/>
            <a:chExt cx="11290099" cy="6595150"/>
          </a:xfrm>
        </p:grpSpPr>
        <p:grpSp>
          <p:nvGrpSpPr>
            <p:cNvPr id="13" name="Google Shape;13;p2"/>
            <p:cNvGrpSpPr/>
            <p:nvPr/>
          </p:nvGrpSpPr>
          <p:grpSpPr>
            <a:xfrm>
              <a:off x="-1202725" y="1902350"/>
              <a:ext cx="2284449" cy="2284449"/>
              <a:chOff x="-1264450" y="1752750"/>
              <a:chExt cx="2284449" cy="2284449"/>
            </a:xfrm>
          </p:grpSpPr>
          <p:pic>
            <p:nvPicPr>
              <p:cNvPr id="14" name="Google Shape;14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5" name="Google Shape;15;p2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7802925" y="-649500"/>
              <a:ext cx="2284449" cy="2284449"/>
              <a:chOff x="7871475" y="-827825"/>
              <a:chExt cx="2284449" cy="2284449"/>
            </a:xfrm>
          </p:grpSpPr>
          <p:pic>
            <p:nvPicPr>
              <p:cNvPr id="17" name="Google Shape;17;p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7871475" y="-827825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" name="Google Shape;18;p2"/>
              <p:cNvSpPr/>
              <p:nvPr/>
            </p:nvSpPr>
            <p:spPr>
              <a:xfrm>
                <a:off x="8271199" y="-428101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sp>
          <p:nvSpPr>
            <p:cNvPr id="19" name="Google Shape;19;p2"/>
            <p:cNvSpPr/>
            <p:nvPr/>
          </p:nvSpPr>
          <p:spPr>
            <a:xfrm>
              <a:off x="8297449" y="4364549"/>
              <a:ext cx="1485000" cy="1485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68700" y="-745600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-89875" y="-185150"/>
            <a:ext cx="9233863" cy="5584675"/>
            <a:chOff x="-89875" y="-185150"/>
            <a:chExt cx="9233863" cy="5584675"/>
          </a:xfrm>
        </p:grpSpPr>
        <p:sp>
          <p:nvSpPr>
            <p:cNvPr id="22" name="Google Shape;22;p2"/>
            <p:cNvSpPr/>
            <p:nvPr/>
          </p:nvSpPr>
          <p:spPr>
            <a:xfrm>
              <a:off x="69950" y="44598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372450" y="-1851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460288" y="22974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315025" y="4535525"/>
              <a:ext cx="864000" cy="8640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72750" y="6627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297450" y="14447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53650" y="40439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89875" y="37761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0_1_1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387" y="4351728"/>
            <a:ext cx="9143998" cy="20207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9" name="Google Shape;359;p29"/>
          <p:cNvGrpSpPr/>
          <p:nvPr/>
        </p:nvGrpSpPr>
        <p:grpSpPr>
          <a:xfrm>
            <a:off x="1183900" y="-570262"/>
            <a:ext cx="8983512" cy="6143487"/>
            <a:chOff x="1183900" y="-570262"/>
            <a:chExt cx="8983512" cy="6143487"/>
          </a:xfrm>
        </p:grpSpPr>
        <p:grpSp>
          <p:nvGrpSpPr>
            <p:cNvPr id="360" name="Google Shape;360;p29"/>
            <p:cNvGrpSpPr/>
            <p:nvPr/>
          </p:nvGrpSpPr>
          <p:grpSpPr>
            <a:xfrm>
              <a:off x="8510729" y="-570262"/>
              <a:ext cx="1656682" cy="1656682"/>
              <a:chOff x="-1264450" y="1752750"/>
              <a:chExt cx="2284449" cy="2284449"/>
            </a:xfrm>
          </p:grpSpPr>
          <p:pic>
            <p:nvPicPr>
              <p:cNvPr id="361" name="Google Shape;361;p2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2" name="Google Shape;362;p29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sp>
          <p:nvSpPr>
            <p:cNvPr id="363" name="Google Shape;363;p29"/>
            <p:cNvSpPr/>
            <p:nvPr/>
          </p:nvSpPr>
          <p:spPr>
            <a:xfrm>
              <a:off x="1183900" y="4746725"/>
              <a:ext cx="826500" cy="826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grpSp>
        <p:nvGrpSpPr>
          <p:cNvPr id="364" name="Google Shape;364;p29"/>
          <p:cNvGrpSpPr/>
          <p:nvPr/>
        </p:nvGrpSpPr>
        <p:grpSpPr>
          <a:xfrm>
            <a:off x="-192025" y="-204600"/>
            <a:ext cx="1682250" cy="3184025"/>
            <a:chOff x="-192025" y="-204600"/>
            <a:chExt cx="1682250" cy="3184025"/>
          </a:xfrm>
        </p:grpSpPr>
        <p:sp>
          <p:nvSpPr>
            <p:cNvPr id="365" name="Google Shape;365;p29"/>
            <p:cNvSpPr/>
            <p:nvPr/>
          </p:nvSpPr>
          <p:spPr>
            <a:xfrm>
              <a:off x="-192025" y="229572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806525" y="-2046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36300" y="1259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-157975" y="1049625"/>
              <a:ext cx="615600" cy="6156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sp>
        <p:nvSpPr>
          <p:cNvPr id="369" name="Google Shape;36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0_1_1_1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0"/>
          <p:cNvPicPr preferRelativeResize="0"/>
          <p:nvPr/>
        </p:nvPicPr>
        <p:blipFill rotWithShape="1">
          <a:blip r:embed="rId2">
            <a:alphaModFix/>
          </a:blip>
          <a:srcRect l="38057" b="48717"/>
          <a:stretch/>
        </p:blipFill>
        <p:spPr>
          <a:xfrm rot="5400000">
            <a:off x="-2474163" y="2104325"/>
            <a:ext cx="5664002" cy="1036275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0"/>
          <p:cNvSpPr/>
          <p:nvPr/>
        </p:nvSpPr>
        <p:spPr>
          <a:xfrm>
            <a:off x="8830000" y="3493650"/>
            <a:ext cx="1033200" cy="10332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373" name="Google Shape;373;p30"/>
          <p:cNvGrpSpPr/>
          <p:nvPr/>
        </p:nvGrpSpPr>
        <p:grpSpPr>
          <a:xfrm>
            <a:off x="7819950" y="-292150"/>
            <a:ext cx="1593250" cy="1827500"/>
            <a:chOff x="7819950" y="-292150"/>
            <a:chExt cx="1593250" cy="1827500"/>
          </a:xfrm>
        </p:grpSpPr>
        <p:sp>
          <p:nvSpPr>
            <p:cNvPr id="374" name="Google Shape;374;p30"/>
            <p:cNvSpPr/>
            <p:nvPr/>
          </p:nvSpPr>
          <p:spPr>
            <a:xfrm>
              <a:off x="8503650" y="1012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8729500" y="8516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7819950" y="-2921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sp>
        <p:nvSpPr>
          <p:cNvPr id="377" name="Google Shape;377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10_1_1_1_1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80" name="Google Shape;380;p31"/>
          <p:cNvGrpSpPr/>
          <p:nvPr/>
        </p:nvGrpSpPr>
        <p:grpSpPr>
          <a:xfrm>
            <a:off x="-1671474" y="-1949076"/>
            <a:ext cx="12451550" cy="8558752"/>
            <a:chOff x="-1671474" y="-1949076"/>
            <a:chExt cx="12451550" cy="8558752"/>
          </a:xfrm>
        </p:grpSpPr>
        <p:pic>
          <p:nvPicPr>
            <p:cNvPr id="381" name="Google Shape;381;p31"/>
            <p:cNvPicPr preferRelativeResize="0"/>
            <p:nvPr/>
          </p:nvPicPr>
          <p:blipFill rotWithShape="1">
            <a:blip r:embed="rId2">
              <a:alphaModFix/>
            </a:blip>
            <a:srcRect l="-89" r="47435"/>
            <a:stretch/>
          </p:blipFill>
          <p:spPr>
            <a:xfrm rot="2547515" flipH="1">
              <a:off x="-1473332" y="3608169"/>
              <a:ext cx="3690717" cy="20207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2" name="Google Shape;382;p31"/>
            <p:cNvPicPr preferRelativeResize="0"/>
            <p:nvPr/>
          </p:nvPicPr>
          <p:blipFill rotWithShape="1">
            <a:blip r:embed="rId3">
              <a:alphaModFix/>
            </a:blip>
            <a:srcRect l="26088" r="36747"/>
            <a:stretch/>
          </p:blipFill>
          <p:spPr>
            <a:xfrm rot="-9244256" flipH="1">
              <a:off x="7111105" y="-1307835"/>
              <a:ext cx="3398216" cy="202074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3" name="Google Shape;383;p31"/>
          <p:cNvGrpSpPr/>
          <p:nvPr/>
        </p:nvGrpSpPr>
        <p:grpSpPr>
          <a:xfrm>
            <a:off x="0" y="-238675"/>
            <a:ext cx="9281475" cy="5517413"/>
            <a:chOff x="0" y="-238675"/>
            <a:chExt cx="9281475" cy="5517413"/>
          </a:xfrm>
        </p:grpSpPr>
        <p:grpSp>
          <p:nvGrpSpPr>
            <p:cNvPr id="384" name="Google Shape;384;p31"/>
            <p:cNvGrpSpPr/>
            <p:nvPr/>
          </p:nvGrpSpPr>
          <p:grpSpPr>
            <a:xfrm>
              <a:off x="0" y="-238675"/>
              <a:ext cx="1403700" cy="1940100"/>
              <a:chOff x="0" y="-238675"/>
              <a:chExt cx="1403700" cy="1940100"/>
            </a:xfrm>
          </p:grpSpPr>
          <p:sp>
            <p:nvSpPr>
              <p:cNvPr id="385" name="Google Shape;385;p31"/>
              <p:cNvSpPr/>
              <p:nvPr/>
            </p:nvSpPr>
            <p:spPr>
              <a:xfrm>
                <a:off x="0" y="31250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  <p:sp>
            <p:nvSpPr>
              <p:cNvPr id="386" name="Google Shape;386;p31"/>
              <p:cNvSpPr/>
              <p:nvPr/>
            </p:nvSpPr>
            <p:spPr>
              <a:xfrm>
                <a:off x="0" y="1017725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  <p:sp>
            <p:nvSpPr>
              <p:cNvPr id="387" name="Google Shape;387;p31"/>
              <p:cNvSpPr/>
              <p:nvPr/>
            </p:nvSpPr>
            <p:spPr>
              <a:xfrm>
                <a:off x="720000" y="-238675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grpSp>
          <p:nvGrpSpPr>
            <p:cNvPr id="388" name="Google Shape;388;p31"/>
            <p:cNvGrpSpPr/>
            <p:nvPr/>
          </p:nvGrpSpPr>
          <p:grpSpPr>
            <a:xfrm rot="10800000">
              <a:off x="7572225" y="3352463"/>
              <a:ext cx="1709250" cy="1926275"/>
              <a:chOff x="-133775" y="-338475"/>
              <a:chExt cx="1709250" cy="1926275"/>
            </a:xfrm>
          </p:grpSpPr>
          <p:sp>
            <p:nvSpPr>
              <p:cNvPr id="389" name="Google Shape;389;p31"/>
              <p:cNvSpPr/>
              <p:nvPr/>
            </p:nvSpPr>
            <p:spPr>
              <a:xfrm>
                <a:off x="30175" y="0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-133775" y="904100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  <p:sp>
            <p:nvSpPr>
              <p:cNvPr id="391" name="Google Shape;391;p31"/>
              <p:cNvSpPr/>
              <p:nvPr/>
            </p:nvSpPr>
            <p:spPr>
              <a:xfrm>
                <a:off x="891775" y="-338475"/>
                <a:ext cx="683700" cy="683700"/>
              </a:xfrm>
              <a:prstGeom prst="mathPlus">
                <a:avLst>
                  <a:gd name="adj1" fmla="val 2352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3"/>
          <p:cNvGrpSpPr/>
          <p:nvPr/>
        </p:nvGrpSpPr>
        <p:grpSpPr>
          <a:xfrm>
            <a:off x="-434475" y="-183800"/>
            <a:ext cx="2020725" cy="5623099"/>
            <a:chOff x="-434475" y="-183800"/>
            <a:chExt cx="2020725" cy="5623099"/>
          </a:xfrm>
        </p:grpSpPr>
        <p:pic>
          <p:nvPicPr>
            <p:cNvPr id="411" name="Google Shape;411;p33"/>
            <p:cNvPicPr preferRelativeResize="0"/>
            <p:nvPr/>
          </p:nvPicPr>
          <p:blipFill rotWithShape="1">
            <a:blip r:embed="rId2">
              <a:alphaModFix/>
            </a:blip>
            <a:srcRect l="22245" r="14141" b="17965"/>
            <a:stretch/>
          </p:blipFill>
          <p:spPr>
            <a:xfrm rot="5400000">
              <a:off x="-2444787" y="1826512"/>
              <a:ext cx="5623099" cy="1602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2" name="Google Shape;412;p33"/>
            <p:cNvPicPr preferRelativeResize="0"/>
            <p:nvPr/>
          </p:nvPicPr>
          <p:blipFill rotWithShape="1">
            <a:blip r:embed="rId3">
              <a:alphaModFix/>
            </a:blip>
            <a:srcRect r="43255"/>
            <a:stretch/>
          </p:blipFill>
          <p:spPr>
            <a:xfrm rot="5400000">
              <a:off x="-2018425" y="1583951"/>
              <a:ext cx="5188625" cy="20207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34"/>
          <p:cNvGrpSpPr/>
          <p:nvPr/>
        </p:nvGrpSpPr>
        <p:grpSpPr>
          <a:xfrm>
            <a:off x="7580875" y="125675"/>
            <a:ext cx="1996099" cy="4788300"/>
            <a:chOff x="7580875" y="125675"/>
            <a:chExt cx="1996099" cy="4788300"/>
          </a:xfrm>
        </p:grpSpPr>
        <p:sp>
          <p:nvSpPr>
            <p:cNvPr id="415" name="Google Shape;415;p34"/>
            <p:cNvSpPr/>
            <p:nvPr/>
          </p:nvSpPr>
          <p:spPr>
            <a:xfrm>
              <a:off x="7894000" y="125675"/>
              <a:ext cx="1157100" cy="115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grpSp>
          <p:nvGrpSpPr>
            <p:cNvPr id="416" name="Google Shape;416;p34"/>
            <p:cNvGrpSpPr/>
            <p:nvPr/>
          </p:nvGrpSpPr>
          <p:grpSpPr>
            <a:xfrm>
              <a:off x="7852215" y="2418284"/>
              <a:ext cx="1724759" cy="1724759"/>
              <a:chOff x="-1264450" y="1752750"/>
              <a:chExt cx="2284449" cy="2284449"/>
            </a:xfrm>
          </p:grpSpPr>
          <p:pic>
            <p:nvPicPr>
              <p:cNvPr id="417" name="Google Shape;417;p3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18" name="Google Shape;418;p34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sp>
          <p:nvSpPr>
            <p:cNvPr id="419" name="Google Shape;419;p34"/>
            <p:cNvSpPr/>
            <p:nvPr/>
          </p:nvSpPr>
          <p:spPr>
            <a:xfrm>
              <a:off x="7580875" y="1451825"/>
              <a:ext cx="797400" cy="797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8017850" y="4271975"/>
              <a:ext cx="642000" cy="64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32"/>
          <p:cNvGrpSpPr/>
          <p:nvPr/>
        </p:nvGrpSpPr>
        <p:grpSpPr>
          <a:xfrm>
            <a:off x="-8348" y="-1271075"/>
            <a:ext cx="10020724" cy="6692165"/>
            <a:chOff x="-8348" y="-1271075"/>
            <a:chExt cx="10020724" cy="6692165"/>
          </a:xfrm>
        </p:grpSpPr>
        <p:pic>
          <p:nvPicPr>
            <p:cNvPr id="394" name="Google Shape;394;p32"/>
            <p:cNvPicPr preferRelativeResize="0"/>
            <p:nvPr/>
          </p:nvPicPr>
          <p:blipFill rotWithShape="1">
            <a:blip r:embed="rId2">
              <a:alphaModFix/>
            </a:blip>
            <a:srcRect b="55775"/>
            <a:stretch/>
          </p:blipFill>
          <p:spPr>
            <a:xfrm>
              <a:off x="3475" y="4527414"/>
              <a:ext cx="9143998" cy="893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5" name="Google Shape;395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8348" y="-1271075"/>
              <a:ext cx="10020724" cy="20207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6" name="Google Shape;396;p32"/>
          <p:cNvSpPr txBox="1">
            <a:spLocks noGrp="1"/>
          </p:cNvSpPr>
          <p:nvPr>
            <p:ph type="title"/>
          </p:nvPr>
        </p:nvSpPr>
        <p:spPr>
          <a:xfrm>
            <a:off x="2347938" y="7663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2"/>
          <p:cNvSpPr txBox="1">
            <a:spLocks noGrp="1"/>
          </p:cNvSpPr>
          <p:nvPr>
            <p:ph type="subTitle" idx="1"/>
          </p:nvPr>
        </p:nvSpPr>
        <p:spPr>
          <a:xfrm>
            <a:off x="2347950" y="1698174"/>
            <a:ext cx="4448100" cy="11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32"/>
          <p:cNvSpPr txBox="1"/>
          <p:nvPr/>
        </p:nvSpPr>
        <p:spPr>
          <a:xfrm>
            <a:off x="2275975" y="3687150"/>
            <a:ext cx="45921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CREDITS: This presentation template was created by </a:t>
            </a:r>
            <a:r>
              <a:rPr lang="en" sz="1200" b="1" u="sng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20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and includes icons by </a:t>
            </a:r>
            <a:r>
              <a:rPr lang="en" sz="1200" b="1" u="sng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20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200" b="1" u="sng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endParaRPr sz="1200" u="sng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399" name="Google Shape;399;p32"/>
          <p:cNvGrpSpPr/>
          <p:nvPr/>
        </p:nvGrpSpPr>
        <p:grpSpPr>
          <a:xfrm>
            <a:off x="96925" y="-184950"/>
            <a:ext cx="9139200" cy="5255450"/>
            <a:chOff x="96925" y="-184950"/>
            <a:chExt cx="9139200" cy="5255450"/>
          </a:xfrm>
        </p:grpSpPr>
        <p:sp>
          <p:nvSpPr>
            <p:cNvPr id="400" name="Google Shape;400;p32"/>
            <p:cNvSpPr/>
            <p:nvPr/>
          </p:nvSpPr>
          <p:spPr>
            <a:xfrm>
              <a:off x="96925" y="36599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230600" y="43868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7992600" y="-1849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8552425" y="6995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grpSp>
        <p:nvGrpSpPr>
          <p:cNvPr id="404" name="Google Shape;404;p32"/>
          <p:cNvGrpSpPr/>
          <p:nvPr/>
        </p:nvGrpSpPr>
        <p:grpSpPr>
          <a:xfrm>
            <a:off x="713225" y="174588"/>
            <a:ext cx="9250574" cy="4118855"/>
            <a:chOff x="713225" y="174588"/>
            <a:chExt cx="9250574" cy="4118855"/>
          </a:xfrm>
        </p:grpSpPr>
        <p:sp>
          <p:nvSpPr>
            <p:cNvPr id="405" name="Google Shape;405;p32"/>
            <p:cNvSpPr/>
            <p:nvPr/>
          </p:nvSpPr>
          <p:spPr>
            <a:xfrm>
              <a:off x="713225" y="174588"/>
              <a:ext cx="892200" cy="892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grpSp>
          <p:nvGrpSpPr>
            <p:cNvPr id="406" name="Google Shape;406;p32"/>
            <p:cNvGrpSpPr/>
            <p:nvPr/>
          </p:nvGrpSpPr>
          <p:grpSpPr>
            <a:xfrm>
              <a:off x="8239040" y="2568684"/>
              <a:ext cx="1724759" cy="1724759"/>
              <a:chOff x="-1264450" y="1752750"/>
              <a:chExt cx="2284449" cy="2284449"/>
            </a:xfrm>
          </p:grpSpPr>
          <p:pic>
            <p:nvPicPr>
              <p:cNvPr id="407" name="Google Shape;407;p32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8" name="Google Shape;408;p32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3014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941203"/>
            <a:ext cx="9143998" cy="20207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3"/>
          <p:cNvGrpSpPr/>
          <p:nvPr/>
        </p:nvGrpSpPr>
        <p:grpSpPr>
          <a:xfrm>
            <a:off x="-1070300" y="-742025"/>
            <a:ext cx="11379674" cy="6578375"/>
            <a:chOff x="-1070300" y="-742025"/>
            <a:chExt cx="11379674" cy="6578375"/>
          </a:xfrm>
        </p:grpSpPr>
        <p:grpSp>
          <p:nvGrpSpPr>
            <p:cNvPr id="33" name="Google Shape;33;p3"/>
            <p:cNvGrpSpPr/>
            <p:nvPr/>
          </p:nvGrpSpPr>
          <p:grpSpPr>
            <a:xfrm>
              <a:off x="-1070300" y="369050"/>
              <a:ext cx="2284449" cy="2284449"/>
              <a:chOff x="-1264450" y="1752750"/>
              <a:chExt cx="2284449" cy="2284449"/>
            </a:xfrm>
          </p:grpSpPr>
          <p:pic>
            <p:nvPicPr>
              <p:cNvPr id="34" name="Google Shape;34;p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5" name="Google Shape;35;p3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>
              <a:off x="8024925" y="2787475"/>
              <a:ext cx="2284449" cy="2284449"/>
              <a:chOff x="-1264450" y="1752750"/>
              <a:chExt cx="2284449" cy="2284449"/>
            </a:xfrm>
          </p:grpSpPr>
          <p:pic>
            <p:nvPicPr>
              <p:cNvPr id="37" name="Google Shape;37;p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" name="Google Shape;38;p3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sp>
          <p:nvSpPr>
            <p:cNvPr id="39" name="Google Shape;39;p3"/>
            <p:cNvSpPr/>
            <p:nvPr/>
          </p:nvSpPr>
          <p:spPr>
            <a:xfrm>
              <a:off x="7248975" y="-742025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780625" y="4803150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2038200" y="2566625"/>
            <a:ext cx="50676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000">
                <a:latin typeface="Hind"/>
                <a:ea typeface="Hind"/>
                <a:cs typeface="Hind"/>
                <a:sym typeface="Hi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2038200" y="3672425"/>
            <a:ext cx="50676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371375" y="146825"/>
            <a:ext cx="7989463" cy="4799025"/>
            <a:chOff x="371375" y="146825"/>
            <a:chExt cx="7989463" cy="4799025"/>
          </a:xfrm>
        </p:grpSpPr>
        <p:sp>
          <p:nvSpPr>
            <p:cNvPr id="45" name="Google Shape;45;p3"/>
            <p:cNvSpPr/>
            <p:nvPr/>
          </p:nvSpPr>
          <p:spPr>
            <a:xfrm>
              <a:off x="7677138" y="342787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rgbClr val="77BEE0">
                <a:alpha val="18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71375" y="14682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rgbClr val="CFE7EF">
                <a:alpha val="2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7172750" y="42621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rgbClr val="CFE7EF">
                <a:alpha val="2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214700" cy="178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subTitle" idx="1"/>
          </p:nvPr>
        </p:nvSpPr>
        <p:spPr>
          <a:xfrm>
            <a:off x="713225" y="2403991"/>
            <a:ext cx="42147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7"/>
          <p:cNvSpPr>
            <a:spLocks noGrp="1"/>
          </p:cNvSpPr>
          <p:nvPr>
            <p:ph type="pic" idx="2"/>
          </p:nvPr>
        </p:nvSpPr>
        <p:spPr>
          <a:xfrm>
            <a:off x="5190675" y="533875"/>
            <a:ext cx="3117900" cy="4075800"/>
          </a:xfrm>
          <a:prstGeom prst="rect">
            <a:avLst/>
          </a:prstGeom>
          <a:noFill/>
          <a:ln>
            <a:noFill/>
          </a:ln>
        </p:spPr>
      </p:sp>
      <p:pic>
        <p:nvPicPr>
          <p:cNvPr id="81" name="Google Shape;81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249253"/>
            <a:ext cx="9143998" cy="202074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7"/>
          <p:cNvSpPr/>
          <p:nvPr/>
        </p:nvSpPr>
        <p:spPr>
          <a:xfrm>
            <a:off x="196625" y="-499325"/>
            <a:ext cx="1033200" cy="10332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83" name="Google Shape;83;p7"/>
          <p:cNvGrpSpPr/>
          <p:nvPr/>
        </p:nvGrpSpPr>
        <p:grpSpPr>
          <a:xfrm>
            <a:off x="7309225" y="-149825"/>
            <a:ext cx="1765725" cy="5095675"/>
            <a:chOff x="7309225" y="-149825"/>
            <a:chExt cx="1765725" cy="5095675"/>
          </a:xfrm>
        </p:grpSpPr>
        <p:sp>
          <p:nvSpPr>
            <p:cNvPr id="84" name="Google Shape;84;p7"/>
            <p:cNvSpPr/>
            <p:nvPr/>
          </p:nvSpPr>
          <p:spPr>
            <a:xfrm>
              <a:off x="8349913" y="10738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8088913" y="42621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8391238" y="1976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8391250" y="35784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309225" y="-14982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465828"/>
            <a:ext cx="9143998" cy="20207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3"/>
          <p:cNvGrpSpPr/>
          <p:nvPr/>
        </p:nvGrpSpPr>
        <p:grpSpPr>
          <a:xfrm>
            <a:off x="-508350" y="-1026673"/>
            <a:ext cx="9325317" cy="4919798"/>
            <a:chOff x="-508350" y="-1026673"/>
            <a:chExt cx="9325317" cy="4919798"/>
          </a:xfrm>
        </p:grpSpPr>
        <p:sp>
          <p:nvSpPr>
            <p:cNvPr id="146" name="Google Shape;146;p13"/>
            <p:cNvSpPr/>
            <p:nvPr/>
          </p:nvSpPr>
          <p:spPr>
            <a:xfrm>
              <a:off x="-508350" y="2859925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grpSp>
          <p:nvGrpSpPr>
            <p:cNvPr id="147" name="Google Shape;147;p13"/>
            <p:cNvGrpSpPr/>
            <p:nvPr/>
          </p:nvGrpSpPr>
          <p:grpSpPr>
            <a:xfrm>
              <a:off x="7237271" y="-1026673"/>
              <a:ext cx="1579697" cy="1579925"/>
              <a:chOff x="-1264450" y="1752750"/>
              <a:chExt cx="2284449" cy="2284449"/>
            </a:xfrm>
          </p:grpSpPr>
          <p:pic>
            <p:nvPicPr>
              <p:cNvPr id="148" name="Google Shape;148;p1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49" name="Google Shape;149;p13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</p:grpSp>
      <p:sp>
        <p:nvSpPr>
          <p:cNvPr id="150" name="Google Shape;150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"/>
          </p:nvPr>
        </p:nvSpPr>
        <p:spPr>
          <a:xfrm>
            <a:off x="720000" y="21465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2"/>
          </p:nvPr>
        </p:nvSpPr>
        <p:spPr>
          <a:xfrm>
            <a:off x="3419250" y="21465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3"/>
          </p:nvPr>
        </p:nvSpPr>
        <p:spPr>
          <a:xfrm>
            <a:off x="720000" y="389312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4"/>
          </p:nvPr>
        </p:nvSpPr>
        <p:spPr>
          <a:xfrm>
            <a:off x="3419250" y="389312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5"/>
          </p:nvPr>
        </p:nvSpPr>
        <p:spPr>
          <a:xfrm>
            <a:off x="6118549" y="2146504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6"/>
          </p:nvPr>
        </p:nvSpPr>
        <p:spPr>
          <a:xfrm>
            <a:off x="6118549" y="389312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51070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3096177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50" y="1351070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50" y="3096177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49" y="1351070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49" y="3096177"/>
            <a:ext cx="734700" cy="18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16"/>
          </p:nvPr>
        </p:nvSpPr>
        <p:spPr>
          <a:xfrm>
            <a:off x="720000" y="183333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17"/>
          </p:nvPr>
        </p:nvSpPr>
        <p:spPr>
          <a:xfrm>
            <a:off x="3419250" y="183333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8"/>
          </p:nvPr>
        </p:nvSpPr>
        <p:spPr>
          <a:xfrm>
            <a:off x="6118549" y="1833334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19"/>
          </p:nvPr>
        </p:nvSpPr>
        <p:spPr>
          <a:xfrm>
            <a:off x="720000" y="357943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20"/>
          </p:nvPr>
        </p:nvSpPr>
        <p:spPr>
          <a:xfrm>
            <a:off x="3419250" y="357943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21"/>
          </p:nvPr>
        </p:nvSpPr>
        <p:spPr>
          <a:xfrm>
            <a:off x="6118549" y="357943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15"/>
          <p:cNvPicPr preferRelativeResize="0"/>
          <p:nvPr/>
        </p:nvPicPr>
        <p:blipFill rotWithShape="1">
          <a:blip r:embed="rId2">
            <a:alphaModFix/>
          </a:blip>
          <a:srcRect l="39068"/>
          <a:stretch/>
        </p:blipFill>
        <p:spPr>
          <a:xfrm rot="5400000">
            <a:off x="-2558163" y="1558637"/>
            <a:ext cx="5571675" cy="2020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15"/>
          <p:cNvGrpSpPr/>
          <p:nvPr/>
        </p:nvGrpSpPr>
        <p:grpSpPr>
          <a:xfrm>
            <a:off x="4881325" y="777725"/>
            <a:ext cx="5608849" cy="5018179"/>
            <a:chOff x="4881325" y="777725"/>
            <a:chExt cx="5608849" cy="5018179"/>
          </a:xfrm>
        </p:grpSpPr>
        <p:grpSp>
          <p:nvGrpSpPr>
            <p:cNvPr id="184" name="Google Shape;184;p15"/>
            <p:cNvGrpSpPr/>
            <p:nvPr/>
          </p:nvGrpSpPr>
          <p:grpSpPr>
            <a:xfrm>
              <a:off x="8205725" y="777725"/>
              <a:ext cx="2284449" cy="2284449"/>
              <a:chOff x="-1264450" y="1752750"/>
              <a:chExt cx="2284449" cy="2284449"/>
            </a:xfrm>
          </p:grpSpPr>
          <p:pic>
            <p:nvPicPr>
              <p:cNvPr id="185" name="Google Shape;185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86" name="Google Shape;186;p15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sp>
          <p:nvSpPr>
            <p:cNvPr id="187" name="Google Shape;187;p15"/>
            <p:cNvSpPr/>
            <p:nvPr/>
          </p:nvSpPr>
          <p:spPr>
            <a:xfrm>
              <a:off x="4881325" y="4604004"/>
              <a:ext cx="1191900" cy="1191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grpSp>
        <p:nvGrpSpPr>
          <p:cNvPr id="188" name="Google Shape;188;p15"/>
          <p:cNvGrpSpPr/>
          <p:nvPr/>
        </p:nvGrpSpPr>
        <p:grpSpPr>
          <a:xfrm>
            <a:off x="-114175" y="41725"/>
            <a:ext cx="9181375" cy="5101775"/>
            <a:chOff x="-114175" y="41725"/>
            <a:chExt cx="9181375" cy="5101775"/>
          </a:xfrm>
        </p:grpSpPr>
        <p:sp>
          <p:nvSpPr>
            <p:cNvPr id="189" name="Google Shape;189;p15"/>
            <p:cNvSpPr/>
            <p:nvPr/>
          </p:nvSpPr>
          <p:spPr>
            <a:xfrm>
              <a:off x="8383500" y="5338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642475" y="426215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77825" y="366587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7776600" y="41725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-114175" y="4459800"/>
              <a:ext cx="683700" cy="683700"/>
            </a:xfrm>
            <a:prstGeom prst="mathPlus">
              <a:avLst>
                <a:gd name="adj1" fmla="val 2352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4518688" y="801148"/>
            <a:ext cx="3519600" cy="257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4518688" y="3379338"/>
            <a:ext cx="35196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18"/>
          <p:cNvPicPr preferRelativeResize="0"/>
          <p:nvPr/>
        </p:nvPicPr>
        <p:blipFill rotWithShape="1">
          <a:blip r:embed="rId2">
            <a:alphaModFix/>
          </a:blip>
          <a:srcRect b="46193"/>
          <a:stretch/>
        </p:blipFill>
        <p:spPr>
          <a:xfrm flipH="1">
            <a:off x="2" y="4201626"/>
            <a:ext cx="9143998" cy="1087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7" name="Google Shape;227;p18"/>
          <p:cNvGrpSpPr/>
          <p:nvPr/>
        </p:nvGrpSpPr>
        <p:grpSpPr>
          <a:xfrm>
            <a:off x="-661700" y="-493700"/>
            <a:ext cx="9346700" cy="3322550"/>
            <a:chOff x="-661700" y="-493700"/>
            <a:chExt cx="9346700" cy="3322550"/>
          </a:xfrm>
        </p:grpSpPr>
        <p:sp>
          <p:nvSpPr>
            <p:cNvPr id="228" name="Google Shape;228;p18"/>
            <p:cNvSpPr/>
            <p:nvPr/>
          </p:nvSpPr>
          <p:spPr>
            <a:xfrm>
              <a:off x="7651800" y="-493700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-661700" y="1795650"/>
              <a:ext cx="1033200" cy="103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242888" dist="19050" dir="5400000" algn="bl" rotWithShape="0">
                <a:schemeClr val="lt2">
                  <a:alpha val="2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Hind"/>
                <a:ea typeface="Hind"/>
                <a:cs typeface="Hind"/>
                <a:sym typeface="Hind"/>
              </a:endParaRPr>
            </a:p>
          </p:txBody>
        </p:sp>
      </p:grpSp>
      <p:sp>
        <p:nvSpPr>
          <p:cNvPr id="230" name="Google Shape;230;p18"/>
          <p:cNvSpPr txBox="1">
            <a:spLocks noGrp="1"/>
          </p:cNvSpPr>
          <p:nvPr>
            <p:ph type="subTitle" idx="1"/>
          </p:nvPr>
        </p:nvSpPr>
        <p:spPr>
          <a:xfrm>
            <a:off x="720000" y="1302875"/>
            <a:ext cx="7704000" cy="33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4002403"/>
            <a:ext cx="9143998" cy="202074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3"/>
          <p:cNvSpPr txBox="1">
            <a:spLocks noGrp="1"/>
          </p:cNvSpPr>
          <p:nvPr>
            <p:ph type="subTitle" idx="1"/>
          </p:nvPr>
        </p:nvSpPr>
        <p:spPr>
          <a:xfrm>
            <a:off x="937625" y="3137443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23"/>
          <p:cNvSpPr txBox="1">
            <a:spLocks noGrp="1"/>
          </p:cNvSpPr>
          <p:nvPr>
            <p:ph type="subTitle" idx="2"/>
          </p:nvPr>
        </p:nvSpPr>
        <p:spPr>
          <a:xfrm>
            <a:off x="3484348" y="3137443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3"/>
          <p:cNvSpPr txBox="1">
            <a:spLocks noGrp="1"/>
          </p:cNvSpPr>
          <p:nvPr>
            <p:ph type="subTitle" idx="3"/>
          </p:nvPr>
        </p:nvSpPr>
        <p:spPr>
          <a:xfrm>
            <a:off x="6031075" y="3137443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subTitle" idx="4"/>
          </p:nvPr>
        </p:nvSpPr>
        <p:spPr>
          <a:xfrm>
            <a:off x="937625" y="2602974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7" name="Google Shape;277;p23"/>
          <p:cNvSpPr txBox="1">
            <a:spLocks noGrp="1"/>
          </p:cNvSpPr>
          <p:nvPr>
            <p:ph type="subTitle" idx="5"/>
          </p:nvPr>
        </p:nvSpPr>
        <p:spPr>
          <a:xfrm>
            <a:off x="3484352" y="2602974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8" name="Google Shape;278;p23"/>
          <p:cNvSpPr txBox="1">
            <a:spLocks noGrp="1"/>
          </p:cNvSpPr>
          <p:nvPr>
            <p:ph type="subTitle" idx="6"/>
          </p:nvPr>
        </p:nvSpPr>
        <p:spPr>
          <a:xfrm>
            <a:off x="6031075" y="2602974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79" name="Google Shape;279;p23"/>
          <p:cNvGrpSpPr/>
          <p:nvPr/>
        </p:nvGrpSpPr>
        <p:grpSpPr>
          <a:xfrm>
            <a:off x="-1294883" y="406951"/>
            <a:ext cx="11470969" cy="4427369"/>
            <a:chOff x="-1294883" y="406951"/>
            <a:chExt cx="11470969" cy="4427369"/>
          </a:xfrm>
        </p:grpSpPr>
        <p:grpSp>
          <p:nvGrpSpPr>
            <p:cNvPr id="280" name="Google Shape;280;p23"/>
            <p:cNvGrpSpPr/>
            <p:nvPr/>
          </p:nvGrpSpPr>
          <p:grpSpPr>
            <a:xfrm>
              <a:off x="-1294883" y="3089001"/>
              <a:ext cx="1745319" cy="1745319"/>
              <a:chOff x="-1264450" y="1752750"/>
              <a:chExt cx="2284449" cy="2284449"/>
            </a:xfrm>
          </p:grpSpPr>
          <p:pic>
            <p:nvPicPr>
              <p:cNvPr id="281" name="Google Shape;281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2" name="Google Shape;282;p23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  <p:grpSp>
          <p:nvGrpSpPr>
            <p:cNvPr id="283" name="Google Shape;283;p23"/>
            <p:cNvGrpSpPr/>
            <p:nvPr/>
          </p:nvGrpSpPr>
          <p:grpSpPr>
            <a:xfrm>
              <a:off x="8430767" y="406951"/>
              <a:ext cx="1745319" cy="1745319"/>
              <a:chOff x="-1264450" y="1752750"/>
              <a:chExt cx="2284449" cy="2284449"/>
            </a:xfrm>
          </p:grpSpPr>
          <p:pic>
            <p:nvPicPr>
              <p:cNvPr id="284" name="Google Shape;284;p23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-1264450" y="1752750"/>
                <a:ext cx="2284449" cy="228444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5" name="Google Shape;285;p23"/>
              <p:cNvSpPr/>
              <p:nvPr/>
            </p:nvSpPr>
            <p:spPr>
              <a:xfrm>
                <a:off x="-864726" y="2152474"/>
                <a:ext cx="1485000" cy="1485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242888" dist="19050" dir="5400000" algn="bl" rotWithShape="0">
                  <a:schemeClr val="lt2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Hind"/>
                  <a:ea typeface="Hind"/>
                  <a:cs typeface="Hind"/>
                  <a:sym typeface="Hind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0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8"/>
          <p:cNvGrpSpPr/>
          <p:nvPr/>
        </p:nvGrpSpPr>
        <p:grpSpPr>
          <a:xfrm rot="10800000" flipH="1">
            <a:off x="-1671474" y="-1949076"/>
            <a:ext cx="12451550" cy="8558752"/>
            <a:chOff x="-1671474" y="-1949076"/>
            <a:chExt cx="12451550" cy="8558752"/>
          </a:xfrm>
        </p:grpSpPr>
        <p:pic>
          <p:nvPicPr>
            <p:cNvPr id="354" name="Google Shape;354;p28"/>
            <p:cNvPicPr preferRelativeResize="0"/>
            <p:nvPr/>
          </p:nvPicPr>
          <p:blipFill rotWithShape="1">
            <a:blip r:embed="rId2">
              <a:alphaModFix/>
            </a:blip>
            <a:srcRect l="26088" r="36747"/>
            <a:stretch/>
          </p:blipFill>
          <p:spPr>
            <a:xfrm rot="1555744" flipH="1">
              <a:off x="-1400719" y="3947688"/>
              <a:ext cx="3398216" cy="202074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5" name="Google Shape;355;p28"/>
            <p:cNvPicPr preferRelativeResize="0"/>
            <p:nvPr/>
          </p:nvPicPr>
          <p:blipFill rotWithShape="1">
            <a:blip r:embed="rId3">
              <a:alphaModFix/>
            </a:blip>
            <a:srcRect l="-89" r="47435"/>
            <a:stretch/>
          </p:blipFill>
          <p:spPr>
            <a:xfrm rot="-8252485" flipH="1">
              <a:off x="6891216" y="-968309"/>
              <a:ext cx="3690717" cy="202074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6" name="Google Shape;356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ter SemiBold"/>
              <a:buNone/>
              <a:defRPr sz="35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61" r:id="rId6"/>
    <p:sldLayoutId id="2147483664" r:id="rId7"/>
    <p:sldLayoutId id="2147483669" r:id="rId8"/>
    <p:sldLayoutId id="2147483674" r:id="rId9"/>
    <p:sldLayoutId id="2147483675" r:id="rId10"/>
    <p:sldLayoutId id="2147483676" r:id="rId11"/>
    <p:sldLayoutId id="2147483677" r:id="rId12"/>
    <p:sldLayoutId id="2147483679" r:id="rId13"/>
    <p:sldLayoutId id="2147483680" r:id="rId14"/>
    <p:sldLayoutId id="214748368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.hl7.org/hubfs/Education/Brochures/HL7%20FHIR%20Foundational%20Implementer%20Exam%20Study%20Guide%20(1)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.hl7.org/hubfs/Education/Brochures/HL7%20FHIR%20Advanced%20Developer%20Exam%20Study%20Guide%20v3.pd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hyperlink" Target="https://www.hl7.org/fhir/" TargetMode="External"/><Relationship Id="rId7" Type="http://schemas.openxmlformats.org/officeDocument/2006/relationships/hyperlink" Target="https://www.hl7.org/events/fhir-devdays.cf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hl7.org/events/fhir-connectathon/" TargetMode="External"/><Relationship Id="rId5" Type="http://schemas.openxmlformats.org/officeDocument/2006/relationships/hyperlink" Target="https://www.hl7.org/events/workgroupmeetings.cfm" TargetMode="External"/><Relationship Id="rId4" Type="http://schemas.openxmlformats.org/officeDocument/2006/relationships/hyperlink" Target="https://www.hl7.org/concalls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training/fhir-fundamentals.cf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hl7.org/training/fhir-foundational-prep.cf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training/fhir-intermediate.cf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thlms.com/hl7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.hl7.org/virtual-student-academy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edin.com/in/adamzkover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implement/certificationdirectory.cf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hl7-international.verified.cv/" TargetMode="External"/><Relationship Id="rId4" Type="http://schemas.openxmlformats.org/officeDocument/2006/relationships/hyperlink" Target="https://badgelist.com/HL7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8"/>
          <p:cNvSpPr txBox="1">
            <a:spLocks noGrp="1"/>
          </p:cNvSpPr>
          <p:nvPr>
            <p:ph type="ctrTitle"/>
          </p:nvPr>
        </p:nvSpPr>
        <p:spPr>
          <a:xfrm>
            <a:off x="1390500" y="1017750"/>
            <a:ext cx="6363000" cy="228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Inter SemiBold"/>
                <a:ea typeface="Inter SemiBold"/>
                <a:cs typeface="Inter SemiBold"/>
                <a:sym typeface="Inter SemiBold"/>
              </a:rPr>
              <a:t>“Show the World</a:t>
            </a:r>
            <a:br>
              <a:rPr lang="en" sz="4000" dirty="0"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en" sz="4000" dirty="0">
                <a:latin typeface="Inter SemiBold"/>
                <a:ea typeface="Inter SemiBold"/>
                <a:cs typeface="Inter SemiBold"/>
                <a:sym typeface="Inter SemiBold"/>
              </a:rPr>
              <a:t>You Have Standards”</a:t>
            </a:r>
            <a:endParaRPr sz="4000" dirty="0"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457200" lvl="0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Inter SemiBold"/>
              <a:buChar char="-"/>
            </a:pPr>
            <a:r>
              <a:rPr lang="en" sz="3000" dirty="0">
                <a:latin typeface="Inter"/>
                <a:ea typeface="Inter"/>
                <a:cs typeface="Inter"/>
                <a:sym typeface="Inter"/>
              </a:rPr>
              <a:t>HL7 FHIR kurs og sertifisering </a:t>
            </a:r>
            <a:r>
              <a:rPr lang="en" sz="3000" dirty="0">
                <a:latin typeface="Inter SemiBold"/>
                <a:ea typeface="Inter SemiBold"/>
                <a:cs typeface="Inter SemiBold"/>
                <a:sym typeface="Inter SemiBold"/>
              </a:rPr>
              <a:t>-</a:t>
            </a:r>
            <a:endParaRPr sz="3000" dirty="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FA24FA-02D2-8ACA-A47E-15378A807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4950" y="3347850"/>
            <a:ext cx="2834100" cy="777900"/>
          </a:xfrm>
        </p:spPr>
        <p:txBody>
          <a:bodyPr/>
          <a:lstStyle/>
          <a:p>
            <a:r>
              <a:rPr lang="en-US" sz="1400" dirty="0"/>
              <a:t>FHIR fagforum</a:t>
            </a:r>
          </a:p>
          <a:p>
            <a:r>
              <a:rPr lang="en-US" sz="1400" dirty="0"/>
              <a:t>HL7 Norge</a:t>
            </a:r>
          </a:p>
          <a:p>
            <a:r>
              <a:rPr lang="en-US" sz="1400" dirty="0"/>
              <a:t>2025-04-02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>
          <a:extLst>
            <a:ext uri="{FF2B5EF4-FFF2-40B4-BE49-F238E27FC236}">
              <a16:creationId xmlns:a16="http://schemas.microsoft.com/office/drawing/2014/main" id="{D82BFFE3-D055-DF94-DFB7-EF4EC7447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Google Shape;668;p52">
            <a:extLst>
              <a:ext uri="{FF2B5EF4-FFF2-40B4-BE49-F238E27FC236}">
                <a16:creationId xmlns:a16="http://schemas.microsoft.com/office/drawing/2014/main" id="{24DD2DB5-C30F-D84C-E657-9DA62FA9CB7E}"/>
              </a:ext>
            </a:extLst>
          </p:cNvPr>
          <p:cNvPicPr preferRelativeResize="0"/>
          <p:nvPr/>
        </p:nvPicPr>
        <p:blipFill>
          <a:blip r:embed="rId3"/>
          <a:srcRect t="967" b="967"/>
          <a:stretch/>
        </p:blipFill>
        <p:spPr>
          <a:xfrm>
            <a:off x="787300" y="533850"/>
            <a:ext cx="3117900" cy="4075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9" name="Google Shape;669;p52">
            <a:extLst>
              <a:ext uri="{FF2B5EF4-FFF2-40B4-BE49-F238E27FC236}">
                <a16:creationId xmlns:a16="http://schemas.microsoft.com/office/drawing/2014/main" id="{AD9303B9-6108-7CAC-7C0A-64FE050B82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29100" y="670919"/>
            <a:ext cx="3931348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Eksamensformat</a:t>
            </a:r>
            <a:endParaRPr dirty="0"/>
          </a:p>
        </p:txBody>
      </p:sp>
      <p:sp>
        <p:nvSpPr>
          <p:cNvPr id="670" name="Google Shape;670;p52">
            <a:extLst>
              <a:ext uri="{FF2B5EF4-FFF2-40B4-BE49-F238E27FC236}">
                <a16:creationId xmlns:a16="http://schemas.microsoft.com/office/drawing/2014/main" id="{21DE8DEE-A33A-97D7-797D-6EEB37CB2DE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229100" y="1632857"/>
            <a:ext cx="3809188" cy="27094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Online </a:t>
            </a:r>
            <a:r>
              <a:rPr lang="nb-NO" dirty="0" err="1"/>
              <a:t>proctored</a:t>
            </a:r>
            <a:r>
              <a:rPr lang="nb-NO" dirty="0"/>
              <a:t> på </a:t>
            </a:r>
            <a:r>
              <a:rPr lang="nb-NO" dirty="0" err="1"/>
              <a:t>Webassessor</a:t>
            </a:r>
            <a:r>
              <a:rPr lang="nb-NO" dirty="0"/>
              <a:t> fra </a:t>
            </a:r>
            <a:r>
              <a:rPr lang="nb-NO" dirty="0" err="1"/>
              <a:t>Kryterion</a:t>
            </a:r>
            <a:endParaRPr lang="nb-NO" dirty="0"/>
          </a:p>
          <a:p>
            <a:pPr marL="0" indent="0"/>
            <a:r>
              <a:rPr lang="nb-NO" dirty="0"/>
              <a:t>Logge inn med brukernavn og passord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Bruke deres </a:t>
            </a:r>
            <a:r>
              <a:rPr lang="nb-NO" dirty="0" err="1"/>
              <a:t>secure</a:t>
            </a:r>
            <a:r>
              <a:rPr lang="nb-NO" dirty="0"/>
              <a:t> </a:t>
            </a:r>
            <a:r>
              <a:rPr lang="nb-NO" dirty="0" err="1"/>
              <a:t>browser</a:t>
            </a:r>
            <a:r>
              <a:rPr lang="nb-NO" dirty="0"/>
              <a:t> for eksamen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Slå på kamera og mikrofon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Identifisere seg med bilde og legitimasjon (ID-kort, pass)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Vise eksamensvakten rommet med webkamera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nb-NO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Ingen hjelpemidler tillatt under eksamen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Fast tidsramme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Flervalgsoppgaver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18065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>
          <a:extLst>
            <a:ext uri="{FF2B5EF4-FFF2-40B4-BE49-F238E27FC236}">
              <a16:creationId xmlns:a16="http://schemas.microsoft.com/office/drawing/2014/main" id="{BA241E7A-0D24-6A5C-CED3-81E5AF5F4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9">
            <a:extLst>
              <a:ext uri="{FF2B5EF4-FFF2-40B4-BE49-F238E27FC236}">
                <a16:creationId xmlns:a16="http://schemas.microsoft.com/office/drawing/2014/main" id="{B0DB018E-1709-20B1-3EBC-603A158F3C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4978" y="445025"/>
            <a:ext cx="818877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FHIR® </a:t>
            </a:r>
            <a:r>
              <a:rPr lang="nb-NO" dirty="0" err="1"/>
              <a:t>Foundational</a:t>
            </a:r>
            <a:r>
              <a:rPr lang="nb-NO" dirty="0"/>
              <a:t> Implementer</a:t>
            </a:r>
            <a:endParaRPr dirty="0"/>
          </a:p>
        </p:txBody>
      </p:sp>
      <p:sp>
        <p:nvSpPr>
          <p:cNvPr id="2" name="Google Shape;954;p68">
            <a:extLst>
              <a:ext uri="{FF2B5EF4-FFF2-40B4-BE49-F238E27FC236}">
                <a16:creationId xmlns:a16="http://schemas.microsoft.com/office/drawing/2014/main" id="{FA354474-D37F-2EDD-3D7C-781F0D8F0271}"/>
              </a:ext>
            </a:extLst>
          </p:cNvPr>
          <p:cNvSpPr txBox="1"/>
          <p:nvPr/>
        </p:nvSpPr>
        <p:spPr>
          <a:xfrm flipH="1">
            <a:off x="720000" y="1235300"/>
            <a:ext cx="77040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Første steg i teknisk sertifisering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Demonstrere grunnleggende forståelse av FHIR: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Ressurser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informasjonsmodell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serialisering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lvl="0" indent="-28575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REST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interaksjoner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søk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lvl="0" indent="-28575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Conformance, implementation guides</a:t>
            </a:r>
          </a:p>
          <a:p>
            <a:pPr marL="425450" lvl="0" indent="-28575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Terminologi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lvl="0" indent="-28575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Sikkerhet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969064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>
          <a:extLst>
            <a:ext uri="{FF2B5EF4-FFF2-40B4-BE49-F238E27FC236}">
              <a16:creationId xmlns:a16="http://schemas.microsoft.com/office/drawing/2014/main" id="{B4B30B49-BA5E-8E3A-6C8E-F2C80A31B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68">
            <a:extLst>
              <a:ext uri="{FF2B5EF4-FFF2-40B4-BE49-F238E27FC236}">
                <a16:creationId xmlns:a16="http://schemas.microsoft.com/office/drawing/2014/main" id="{70E9C279-7979-D488-92DF-0341A3AAE4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6813" y="445025"/>
            <a:ext cx="831124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FHIR® </a:t>
            </a:r>
            <a:r>
              <a:rPr lang="nb-NO" dirty="0" err="1"/>
              <a:t>Foundational</a:t>
            </a:r>
            <a:r>
              <a:rPr lang="nb-NO" dirty="0"/>
              <a:t> Implementer</a:t>
            </a:r>
            <a:endParaRPr dirty="0"/>
          </a:p>
        </p:txBody>
      </p:sp>
      <p:sp>
        <p:nvSpPr>
          <p:cNvPr id="954" name="Google Shape;954;p68">
            <a:extLst>
              <a:ext uri="{FF2B5EF4-FFF2-40B4-BE49-F238E27FC236}">
                <a16:creationId xmlns:a16="http://schemas.microsoft.com/office/drawing/2014/main" id="{BCB90DA9-5D6C-E932-76CC-21AE0068A80B}"/>
              </a:ext>
            </a:extLst>
          </p:cNvPr>
          <p:cNvSpPr txBox="1"/>
          <p:nvPr/>
        </p:nvSpPr>
        <p:spPr>
          <a:xfrm flipH="1">
            <a:off x="720000" y="1276120"/>
            <a:ext cx="77040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Anbefalt bakgrunn med FHIR</a:t>
            </a: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endParaRPr b="1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6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mnd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erfaring med bruk av FHIR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Forståelse av XML og JSON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Forståelse av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RESTful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-konsepter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$345 Non-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Member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$230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Member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955" name="Google Shape;955;p68">
            <a:extLst>
              <a:ext uri="{FF2B5EF4-FFF2-40B4-BE49-F238E27FC236}">
                <a16:creationId xmlns:a16="http://schemas.microsoft.com/office/drawing/2014/main" id="{DA28483A-6CD7-875E-E33C-B2A125C978D5}"/>
              </a:ext>
            </a:extLst>
          </p:cNvPr>
          <p:cNvSpPr txBox="1"/>
          <p:nvPr/>
        </p:nvSpPr>
        <p:spPr>
          <a:xfrm flipH="1">
            <a:off x="720000" y="3240520"/>
            <a:ext cx="5109300" cy="13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 err="1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Exam</a:t>
            </a:r>
            <a:r>
              <a:rPr lang="nb-NO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nb-NO" b="1" dirty="0" err="1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Tip</a:t>
            </a:r>
            <a:r>
              <a:rPr lang="nb-NO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nb-NO" b="1" dirty="0" err="1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Sheet</a:t>
            </a:r>
            <a:r>
              <a:rPr lang="en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</a:rPr>
              <a:t> fra HL7 med beskrivelse av emner og format</a:t>
            </a:r>
            <a:endParaRPr b="1" dirty="0">
              <a:solidFill>
                <a:schemeClr val="tx1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/>
              <a:t>100 flervalgsoppgaver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3 timer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Bestått-grense 60%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275098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3EAACD9F-CC8A-D899-CAE2-607CA7E76B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324BF9F7-04D3-E8A5-AFD8-1847474826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FHIR® Advanced Developer</a:t>
            </a:r>
            <a:endParaRPr dirty="0"/>
          </a:p>
        </p:txBody>
      </p:sp>
      <p:sp>
        <p:nvSpPr>
          <p:cNvPr id="976" name="Google Shape;976;p71">
            <a:extLst>
              <a:ext uri="{FF2B5EF4-FFF2-40B4-BE49-F238E27FC236}">
                <a16:creationId xmlns:a16="http://schemas.microsoft.com/office/drawing/2014/main" id="{3AF2EDF1-7FEA-E551-B717-832D15CC37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302875"/>
            <a:ext cx="7704000" cy="33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</a:rPr>
              <a:t>Avansert teknisk sertifisering f</a:t>
            </a:r>
            <a:r>
              <a:rPr lang="nb-NO" dirty="0">
                <a:solidFill>
                  <a:schemeClr val="dk2"/>
                </a:solidFill>
              </a:rPr>
              <a:t>or de med IT-bakgrunn (utviklere, arkitekter)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>
                <a:solidFill>
                  <a:schemeClr val="dk2"/>
                </a:solidFill>
              </a:rPr>
              <a:t>Utvikling og drift av FHIR-servere og FHIR-klienter: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b="1" dirty="0"/>
              <a:t>Bruke FHIR-klient</a:t>
            </a: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>
                <a:solidFill>
                  <a:schemeClr val="dk2"/>
                </a:solidFill>
              </a:rPr>
              <a:t>Forstå serverens </a:t>
            </a:r>
            <a:r>
              <a:rPr lang="nb-NO" dirty="0" err="1">
                <a:solidFill>
                  <a:schemeClr val="dk2"/>
                </a:solidFill>
              </a:rPr>
              <a:t>CapabilityStatement</a:t>
            </a:r>
            <a:endParaRPr lang="nb-NO" dirty="0">
              <a:solidFill>
                <a:schemeClr val="dk2"/>
              </a:solidFill>
            </a:endParaRP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>
                <a:solidFill>
                  <a:schemeClr val="dk2"/>
                </a:solidFill>
              </a:rPr>
              <a:t>REST interaksjoner, operasjoner, søk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b="1" dirty="0">
                <a:solidFill>
                  <a:schemeClr val="dk2"/>
                </a:solidFill>
              </a:rPr>
              <a:t>Bygge FHIR-server</a:t>
            </a:r>
            <a:r>
              <a:rPr lang="en" dirty="0">
                <a:solidFill>
                  <a:schemeClr val="dk2"/>
                </a:solidFill>
              </a:rPr>
              <a:t> (fasade)</a:t>
            </a: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>
                <a:solidFill>
                  <a:schemeClr val="dk2"/>
                </a:solidFill>
              </a:rPr>
              <a:t>Validering</a:t>
            </a:r>
            <a:r>
              <a:rPr lang="en" dirty="0"/>
              <a:t> mot FHIR-spesifikasjonen og profiler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b="1" dirty="0">
                <a:solidFill>
                  <a:schemeClr val="dk2"/>
                </a:solidFill>
              </a:rPr>
              <a:t>Relaterte teknologier</a:t>
            </a: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/>
              <a:t>FHIRPath</a:t>
            </a:r>
          </a:p>
          <a:p>
            <a:pPr marL="457200" lvl="0" indent="-317500" algn="l" rtl="0"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</a:rPr>
              <a:t>SMART on FHIR, CDS Hooks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431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>
          <a:extLst>
            <a:ext uri="{FF2B5EF4-FFF2-40B4-BE49-F238E27FC236}">
              <a16:creationId xmlns:a16="http://schemas.microsoft.com/office/drawing/2014/main" id="{D98C3124-628F-C631-5370-984E8C75E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0">
            <a:extLst>
              <a:ext uri="{FF2B5EF4-FFF2-40B4-BE49-F238E27FC236}">
                <a16:creationId xmlns:a16="http://schemas.microsoft.com/office/drawing/2014/main" id="{2C02AFD3-F884-70EB-FEB3-408A572D87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FHIR® Advanced Developer</a:t>
            </a:r>
            <a:endParaRPr dirty="0"/>
          </a:p>
        </p:txBody>
      </p:sp>
      <p:sp>
        <p:nvSpPr>
          <p:cNvPr id="2" name="Google Shape;954;p68">
            <a:extLst>
              <a:ext uri="{FF2B5EF4-FFF2-40B4-BE49-F238E27FC236}">
                <a16:creationId xmlns:a16="http://schemas.microsoft.com/office/drawing/2014/main" id="{D33FA80B-2872-F5D2-0FAD-1B77E2254294}"/>
              </a:ext>
            </a:extLst>
          </p:cNvPr>
          <p:cNvSpPr txBox="1"/>
          <p:nvPr/>
        </p:nvSpPr>
        <p:spPr>
          <a:xfrm flipH="1">
            <a:off x="720000" y="1276120"/>
            <a:ext cx="77040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Anbefalt bakgrunn med FHIR</a:t>
            </a: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:</a:t>
            </a:r>
            <a:endParaRPr b="1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Bestått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Foundational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Implementer eller (tidligere)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Proficiency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Exam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(ikke formell krav)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1-års erfaring med bruk av FHIR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lvl="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$345 Non-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Member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$230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Member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" name="Google Shape;955;p68">
            <a:extLst>
              <a:ext uri="{FF2B5EF4-FFF2-40B4-BE49-F238E27FC236}">
                <a16:creationId xmlns:a16="http://schemas.microsoft.com/office/drawing/2014/main" id="{FE23997E-74D3-9F52-9AC2-456414768572}"/>
              </a:ext>
            </a:extLst>
          </p:cNvPr>
          <p:cNvSpPr txBox="1"/>
          <p:nvPr/>
        </p:nvSpPr>
        <p:spPr>
          <a:xfrm flipH="1">
            <a:off x="720000" y="2994353"/>
            <a:ext cx="5109300" cy="13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 err="1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Study</a:t>
            </a:r>
            <a:r>
              <a:rPr lang="nb-NO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Guide</a:t>
            </a:r>
            <a:r>
              <a:rPr lang="en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fra HL7 med beskrivelse av emner og format</a:t>
            </a:r>
            <a:endParaRPr b="1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/>
              <a:t>100 flervalgsoppgaver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3 timer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Bestått-grense 65%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791497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>
          <a:extLst>
            <a:ext uri="{FF2B5EF4-FFF2-40B4-BE49-F238E27FC236}">
              <a16:creationId xmlns:a16="http://schemas.microsoft.com/office/drawing/2014/main" id="{6D1DB394-62D5-FB45-B8BB-681F32E63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8824B139-025D-80F9-E69C-9285A90AD33E}"/>
              </a:ext>
            </a:extLst>
          </p:cNvPr>
          <p:cNvSpPr/>
          <p:nvPr/>
        </p:nvSpPr>
        <p:spPr>
          <a:xfrm>
            <a:off x="3939400" y="910725"/>
            <a:ext cx="1265100" cy="12651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89130A91-0597-8D5B-03DD-605C64A00F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8200" y="2566625"/>
            <a:ext cx="50676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Lære seg FHIR – uten kurs</a:t>
            </a:r>
            <a:endParaRPr dirty="0"/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7D1C92E7-DF70-D5D7-187A-B6657A6FE7B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486" name="Google Shape;486;p42">
            <a:extLst>
              <a:ext uri="{FF2B5EF4-FFF2-40B4-BE49-F238E27FC236}">
                <a16:creationId xmlns:a16="http://schemas.microsoft.com/office/drawing/2014/main" id="{A94C9F27-B6D8-9B2B-5E59-F45DC6FE64E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8200" y="3672425"/>
            <a:ext cx="50676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42">
            <a:extLst>
              <a:ext uri="{FF2B5EF4-FFF2-40B4-BE49-F238E27FC236}">
                <a16:creationId xmlns:a16="http://schemas.microsoft.com/office/drawing/2014/main" id="{E379D274-CAC1-08BC-CE20-ED500BC0A129}"/>
              </a:ext>
            </a:extLst>
          </p:cNvPr>
          <p:cNvSpPr/>
          <p:nvPr/>
        </p:nvSpPr>
        <p:spPr>
          <a:xfrm>
            <a:off x="928475" y="1580525"/>
            <a:ext cx="515700" cy="515700"/>
          </a:xfrm>
          <a:prstGeom prst="mathPlus">
            <a:avLst>
              <a:gd name="adj1" fmla="val 23520"/>
            </a:avLst>
          </a:prstGeom>
          <a:solidFill>
            <a:srgbClr val="1977A4">
              <a:alpha val="14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8" name="Google Shape;488;p42">
            <a:extLst>
              <a:ext uri="{FF2B5EF4-FFF2-40B4-BE49-F238E27FC236}">
                <a16:creationId xmlns:a16="http://schemas.microsoft.com/office/drawing/2014/main" id="{D5A35078-AFA2-319D-8E25-D3E958D69F8C}"/>
              </a:ext>
            </a:extLst>
          </p:cNvPr>
          <p:cNvSpPr/>
          <p:nvPr/>
        </p:nvSpPr>
        <p:spPr>
          <a:xfrm>
            <a:off x="1315025" y="369050"/>
            <a:ext cx="683700" cy="683700"/>
          </a:xfrm>
          <a:prstGeom prst="mathPlus">
            <a:avLst>
              <a:gd name="adj1" fmla="val 23520"/>
            </a:avLst>
          </a:prstGeom>
          <a:solidFill>
            <a:srgbClr val="CFE7EF">
              <a:alpha val="2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534984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F04FA50E-8D67-6CB6-EC22-6303330DF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4">
            <a:extLst>
              <a:ext uri="{FF2B5EF4-FFF2-40B4-BE49-F238E27FC236}">
                <a16:creationId xmlns:a16="http://schemas.microsoft.com/office/drawing/2014/main" id="{3AEE72C9-62DB-5AD5-9567-1C1E844E0F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17036"/>
            <a:ext cx="5189554" cy="1313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Om FHIR</a:t>
            </a:r>
            <a:br>
              <a:rPr lang="en" dirty="0"/>
            </a:br>
            <a:r>
              <a:rPr lang="en" dirty="0"/>
              <a:t>– Online og in-person</a:t>
            </a:r>
            <a:endParaRPr dirty="0"/>
          </a:p>
        </p:txBody>
      </p:sp>
      <p:sp>
        <p:nvSpPr>
          <p:cNvPr id="501" name="Google Shape;501;p44">
            <a:extLst>
              <a:ext uri="{FF2B5EF4-FFF2-40B4-BE49-F238E27FC236}">
                <a16:creationId xmlns:a16="http://schemas.microsoft.com/office/drawing/2014/main" id="{A8B75CD6-350A-C1BE-E334-E68FCEB6C24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1657350"/>
            <a:ext cx="4214700" cy="28730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2"/>
                </a:solidFill>
              </a:rPr>
              <a:t>Online: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>
                <a:solidFill>
                  <a:schemeClr val="dk2"/>
                </a:solidFill>
              </a:rPr>
              <a:t>Spesifikasjonen</a:t>
            </a:r>
            <a:br>
              <a:rPr lang="en-US" dirty="0"/>
            </a:br>
            <a:r>
              <a:rPr lang="en-US" sz="1000" dirty="0">
                <a:solidFill>
                  <a:schemeClr val="dk2"/>
                </a:solidFill>
                <a:hlinkClick r:id="rId3"/>
              </a:rPr>
              <a:t>https://www.hl7.org/fhir/</a:t>
            </a:r>
            <a:endParaRPr lang="en-US" sz="1000" dirty="0">
              <a:solidFill>
                <a:schemeClr val="dk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/>
              <a:t>Arbeidsgrupper</a:t>
            </a:r>
            <a:br>
              <a:rPr lang="en-US" dirty="0"/>
            </a:br>
            <a:r>
              <a:rPr lang="en-US" sz="1000" dirty="0">
                <a:hlinkClick r:id="rId4"/>
              </a:rPr>
              <a:t>https://www.hl7.org/concalls/</a:t>
            </a:r>
            <a:endParaRPr lang="en-US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In-person: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nb-NO" dirty="0" err="1">
                <a:solidFill>
                  <a:schemeClr val="dk2"/>
                </a:solidFill>
              </a:rPr>
              <a:t>Working</a:t>
            </a:r>
            <a:r>
              <a:rPr lang="nb-NO" dirty="0">
                <a:solidFill>
                  <a:schemeClr val="dk2"/>
                </a:solidFill>
              </a:rPr>
              <a:t> </a:t>
            </a:r>
            <a:r>
              <a:rPr lang="nb-NO" dirty="0" err="1">
                <a:solidFill>
                  <a:schemeClr val="dk2"/>
                </a:solidFill>
              </a:rPr>
              <a:t>group</a:t>
            </a:r>
            <a:r>
              <a:rPr lang="nb-NO" dirty="0">
                <a:solidFill>
                  <a:schemeClr val="dk2"/>
                </a:solidFill>
              </a:rPr>
              <a:t> </a:t>
            </a:r>
            <a:r>
              <a:rPr lang="nb-NO" dirty="0" err="1">
                <a:solidFill>
                  <a:schemeClr val="dk2"/>
                </a:solidFill>
              </a:rPr>
              <a:t>meetings</a:t>
            </a:r>
            <a:r>
              <a:rPr lang="nb-NO" dirty="0">
                <a:solidFill>
                  <a:schemeClr val="dk2"/>
                </a:solidFill>
              </a:rPr>
              <a:t> (WGM)</a:t>
            </a:r>
            <a:br>
              <a:rPr lang="nb-NO" dirty="0">
                <a:solidFill>
                  <a:schemeClr val="dk2"/>
                </a:solidFill>
              </a:rPr>
            </a:br>
            <a:r>
              <a:rPr lang="nb-NO" sz="1000" dirty="0">
                <a:solidFill>
                  <a:schemeClr val="dk2"/>
                </a:solidFill>
                <a:hlinkClick r:id="rId5"/>
              </a:rPr>
              <a:t>https://www.hl7.org/events/workgroupmeetings.cfm</a:t>
            </a:r>
            <a:endParaRPr lang="nb-NO" sz="1000" dirty="0"/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 err="1">
                <a:solidFill>
                  <a:schemeClr val="dk2"/>
                </a:solidFill>
              </a:rPr>
              <a:t>Connectathons</a:t>
            </a:r>
            <a:r>
              <a:rPr lang="en-US" dirty="0">
                <a:solidFill>
                  <a:schemeClr val="dk2"/>
                </a:solidFill>
              </a:rPr>
              <a:t> (FHIR hackathons) </a:t>
            </a:r>
            <a:r>
              <a:rPr lang="en-US" sz="1000" dirty="0">
                <a:solidFill>
                  <a:schemeClr val="dk2"/>
                </a:solidFill>
                <a:hlinkClick r:id="rId6"/>
              </a:rPr>
              <a:t>https://www.hl7.org/events/fhir-connectathon/</a:t>
            </a:r>
            <a:endParaRPr lang="en-US" sz="1000" dirty="0">
              <a:solidFill>
                <a:schemeClr val="dk2"/>
              </a:solidFill>
            </a:endParaRP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nb-NO" dirty="0" err="1">
                <a:solidFill>
                  <a:schemeClr val="dk2"/>
                </a:solidFill>
              </a:rPr>
              <a:t>DevDays</a:t>
            </a:r>
            <a:br>
              <a:rPr lang="nb-NO" dirty="0"/>
            </a:br>
            <a:r>
              <a:rPr lang="nb-NO" sz="1000" dirty="0">
                <a:solidFill>
                  <a:schemeClr val="dk2"/>
                </a:solidFill>
                <a:hlinkClick r:id="rId7"/>
              </a:rPr>
              <a:t>https://www.hl7.org/events/fhir-devdays.cfm</a:t>
            </a:r>
            <a:endParaRPr lang="nb-NO" sz="10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2"/>
              </a:solidFill>
            </a:endParaRPr>
          </a:p>
        </p:txBody>
      </p:sp>
      <p:pic>
        <p:nvPicPr>
          <p:cNvPr id="502" name="Google Shape;502;p44">
            <a:extLst>
              <a:ext uri="{FF2B5EF4-FFF2-40B4-BE49-F238E27FC236}">
                <a16:creationId xmlns:a16="http://schemas.microsoft.com/office/drawing/2014/main" id="{5964DBF6-05D3-1411-57EA-65CB3DEA8B2E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>
          <a:blip r:embed="rId8"/>
          <a:srcRect l="27022" r="27022"/>
          <a:stretch/>
        </p:blipFill>
        <p:spPr>
          <a:xfrm>
            <a:off x="5190675" y="533875"/>
            <a:ext cx="3117900" cy="4075800"/>
          </a:xfrm>
          <a:prstGeom prst="ellipse">
            <a:avLst/>
          </a:prstGeom>
        </p:spPr>
      </p:pic>
      <p:sp>
        <p:nvSpPr>
          <p:cNvPr id="2" name="Google Shape;501;p44">
            <a:extLst>
              <a:ext uri="{FF2B5EF4-FFF2-40B4-BE49-F238E27FC236}">
                <a16:creationId xmlns:a16="http://schemas.microsoft.com/office/drawing/2014/main" id="{7B31749C-0D0E-D360-C13D-ACC53ED476D9}"/>
              </a:ext>
            </a:extLst>
          </p:cNvPr>
          <p:cNvSpPr txBox="1">
            <a:spLocks/>
          </p:cNvSpPr>
          <p:nvPr/>
        </p:nvSpPr>
        <p:spPr>
          <a:xfrm>
            <a:off x="6069816" y="4605305"/>
            <a:ext cx="1359617" cy="34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dirty="0"/>
              <a:t>Bilde: https://hl7.org</a:t>
            </a:r>
          </a:p>
        </p:txBody>
      </p:sp>
    </p:spTree>
    <p:extLst>
      <p:ext uri="{BB962C8B-B14F-4D97-AF65-F5344CB8AC3E}">
        <p14:creationId xmlns:p14="http://schemas.microsoft.com/office/powerpoint/2010/main" val="4169188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>
          <a:extLst>
            <a:ext uri="{FF2B5EF4-FFF2-40B4-BE49-F238E27FC236}">
              <a16:creationId xmlns:a16="http://schemas.microsoft.com/office/drawing/2014/main" id="{8520A025-5408-00F9-AD4E-791ADE5E2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A8901762-F519-2C0A-5419-4A183C8C886A}"/>
              </a:ext>
            </a:extLst>
          </p:cNvPr>
          <p:cNvSpPr/>
          <p:nvPr/>
        </p:nvSpPr>
        <p:spPr>
          <a:xfrm>
            <a:off x="3939400" y="910725"/>
            <a:ext cx="1265100" cy="12651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77BCDB0F-FABF-132C-BACD-9419BFD3D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47700" y="2547257"/>
            <a:ext cx="58485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FHIR-kurs fra HL7</a:t>
            </a:r>
            <a:endParaRPr dirty="0"/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01F5BFA1-56E1-FECD-128A-33A5BDB30FF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486" name="Google Shape;486;p42">
            <a:extLst>
              <a:ext uri="{FF2B5EF4-FFF2-40B4-BE49-F238E27FC236}">
                <a16:creationId xmlns:a16="http://schemas.microsoft.com/office/drawing/2014/main" id="{EE626F2E-AB20-09B7-1F9B-23C6A3A3B26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8200" y="3672425"/>
            <a:ext cx="50676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42">
            <a:extLst>
              <a:ext uri="{FF2B5EF4-FFF2-40B4-BE49-F238E27FC236}">
                <a16:creationId xmlns:a16="http://schemas.microsoft.com/office/drawing/2014/main" id="{40B6BA44-92FB-33C1-045D-14210BEFED20}"/>
              </a:ext>
            </a:extLst>
          </p:cNvPr>
          <p:cNvSpPr/>
          <p:nvPr/>
        </p:nvSpPr>
        <p:spPr>
          <a:xfrm>
            <a:off x="928475" y="1580525"/>
            <a:ext cx="515700" cy="515700"/>
          </a:xfrm>
          <a:prstGeom prst="mathPlus">
            <a:avLst>
              <a:gd name="adj1" fmla="val 23520"/>
            </a:avLst>
          </a:prstGeom>
          <a:solidFill>
            <a:srgbClr val="1977A4">
              <a:alpha val="14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8" name="Google Shape;488;p42">
            <a:extLst>
              <a:ext uri="{FF2B5EF4-FFF2-40B4-BE49-F238E27FC236}">
                <a16:creationId xmlns:a16="http://schemas.microsoft.com/office/drawing/2014/main" id="{63E35F2C-9959-2404-8092-1D97E448BC43}"/>
              </a:ext>
            </a:extLst>
          </p:cNvPr>
          <p:cNvSpPr/>
          <p:nvPr/>
        </p:nvSpPr>
        <p:spPr>
          <a:xfrm>
            <a:off x="1315025" y="369050"/>
            <a:ext cx="683700" cy="683700"/>
          </a:xfrm>
          <a:prstGeom prst="mathPlus">
            <a:avLst>
              <a:gd name="adj1" fmla="val 23520"/>
            </a:avLst>
          </a:prstGeom>
          <a:solidFill>
            <a:srgbClr val="CFE7EF">
              <a:alpha val="2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262453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6">
          <a:extLst>
            <a:ext uri="{FF2B5EF4-FFF2-40B4-BE49-F238E27FC236}">
              <a16:creationId xmlns:a16="http://schemas.microsoft.com/office/drawing/2014/main" id="{908CEDDD-FAF9-1DDB-CF01-FDDE2F7AA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67">
            <a:extLst>
              <a:ext uri="{FF2B5EF4-FFF2-40B4-BE49-F238E27FC236}">
                <a16:creationId xmlns:a16="http://schemas.microsoft.com/office/drawing/2014/main" id="{21777F3A-CFBA-9AB8-5FC1-1EAB7470E2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FHIR-kurs fra HL7</a:t>
            </a:r>
            <a:endParaRPr dirty="0"/>
          </a:p>
        </p:txBody>
      </p:sp>
      <p:graphicFrame>
        <p:nvGraphicFramePr>
          <p:cNvPr id="948" name="Google Shape;948;p67">
            <a:extLst>
              <a:ext uri="{FF2B5EF4-FFF2-40B4-BE49-F238E27FC236}">
                <a16:creationId xmlns:a16="http://schemas.microsoft.com/office/drawing/2014/main" id="{EE97C4F3-E2C6-E24C-111D-2995ADADE1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7715375"/>
              </p:ext>
            </p:extLst>
          </p:nvPr>
        </p:nvGraphicFramePr>
        <p:xfrm>
          <a:off x="720000" y="1550880"/>
          <a:ext cx="7704000" cy="1937661"/>
        </p:xfrm>
        <a:graphic>
          <a:graphicData uri="http://schemas.openxmlformats.org/drawingml/2006/table">
            <a:tbl>
              <a:tblPr>
                <a:noFill/>
                <a:tableStyleId>{0B4D53AC-4813-436E-8762-7C27C4B50809}</a:tableStyleId>
              </a:tblPr>
              <a:tblGrid>
                <a:gridCol w="24395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42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02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Generell</a:t>
                      </a:r>
                      <a:endParaRPr sz="12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Eksamensforberedelse</a:t>
                      </a:r>
                      <a:endParaRPr sz="12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Introduksjon</a:t>
                      </a:r>
                      <a:endParaRPr sz="1200" dirty="0">
                        <a:solidFill>
                          <a:schemeClr val="dk2"/>
                        </a:solidFill>
                        <a:latin typeface="Inter Medium" panose="020B0604020202020204" charset="0"/>
                        <a:ea typeface="Inter Medium" panose="020B0604020202020204" charset="0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HL7 FHIR 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Fundamentals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Course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Comprehensive HL7 FHIR 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Foundational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Implementer 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Exam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Preparation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Course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Avansert (for utviklere)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HL7 FHIR Intermediate Course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245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>
          <a:extLst>
            <a:ext uri="{FF2B5EF4-FFF2-40B4-BE49-F238E27FC236}">
              <a16:creationId xmlns:a16="http://schemas.microsoft.com/office/drawing/2014/main" id="{670A005B-0D1B-6EBD-D8F0-830095822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2" name="Google Shape;872;p61">
            <a:extLst>
              <a:ext uri="{FF2B5EF4-FFF2-40B4-BE49-F238E27FC236}">
                <a16:creationId xmlns:a16="http://schemas.microsoft.com/office/drawing/2014/main" id="{036D1478-7E1E-08C0-E671-89D7D7258C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5624199"/>
              </p:ext>
            </p:extLst>
          </p:nvPr>
        </p:nvGraphicFramePr>
        <p:xfrm>
          <a:off x="713225" y="1316800"/>
          <a:ext cx="7710775" cy="3278927"/>
        </p:xfrm>
        <a:graphic>
          <a:graphicData uri="http://schemas.openxmlformats.org/drawingml/2006/table">
            <a:tbl>
              <a:tblPr>
                <a:noFill/>
                <a:tableStyleId>{0B4D53AC-4813-436E-8762-7C27C4B50809}</a:tableStyleId>
              </a:tblPr>
              <a:tblGrid>
                <a:gridCol w="36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Fundamentals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Comprehensive 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Foundational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Implementer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Exam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Preparation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  <a:hlinkClick r:id="rId3"/>
                        </a:rPr>
                        <a:t>https://www.hl7.org/training/fhir-fundamentals.cfm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  <a:hlinkClick r:id="rId4"/>
                        </a:rPr>
                        <a:t>https://www.hl7.org/training/fhir-foundational-prep.cfm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581616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Online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asynkron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kurs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4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uker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Online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asynkron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kurs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5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uker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Lesemateriale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praktiske oppgaver frigitt hver uke</a:t>
                      </a:r>
                      <a:b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</a:b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Online veiledning fra instruktører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Opptak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av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forelesninger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,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lesemateriale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og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flervalgsoppgaver</a:t>
                      </a:r>
                      <a:endParaRPr lang="en-US"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Live online Q&amp;A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Utviklere som implementer FHIR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Arkitekter og ledere som tar beslutninger om og hvor FHIR blir brukt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Utviklere som implementer FHIR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Andre involvert i implementering av FHIR (bl.a. helseinformatikere, analytikere, forskere)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De som vil ta eksamen HL7 FHIR 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Foundational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Implementer</a:t>
                      </a:r>
                    </a:p>
                  </a:txBody>
                  <a:tcPr marL="91425" marR="91425" marT="91425" marB="91425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5549950"/>
                  </a:ext>
                </a:extLst>
              </a:tr>
            </a:tbl>
          </a:graphicData>
        </a:graphic>
      </p:graphicFrame>
      <p:sp>
        <p:nvSpPr>
          <p:cNvPr id="4" name="Google Shape;871;p61">
            <a:extLst>
              <a:ext uri="{FF2B5EF4-FFF2-40B4-BE49-F238E27FC236}">
                <a16:creationId xmlns:a16="http://schemas.microsoft.com/office/drawing/2014/main" id="{E43A225B-9265-18F9-FC28-C87BCC1B34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6831" y="445025"/>
            <a:ext cx="78635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/>
              <a:t>Fundamentals</a:t>
            </a:r>
            <a:r>
              <a:rPr lang="nb-NO" dirty="0"/>
              <a:t> og </a:t>
            </a:r>
            <a:r>
              <a:rPr lang="nb-NO" dirty="0" err="1"/>
              <a:t>Foundationals</a:t>
            </a:r>
            <a:r>
              <a:rPr lang="nb-NO" dirty="0"/>
              <a:t> (1)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1736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>
          <a:extLst>
            <a:ext uri="{FF2B5EF4-FFF2-40B4-BE49-F238E27FC236}">
              <a16:creationId xmlns:a16="http://schemas.microsoft.com/office/drawing/2014/main" id="{FB6F9189-B62C-930A-71E3-3B540A0B9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0">
            <a:extLst>
              <a:ext uri="{FF2B5EF4-FFF2-40B4-BE49-F238E27FC236}">
                <a16:creationId xmlns:a16="http://schemas.microsoft.com/office/drawing/2014/main" id="{866B0C1E-500E-3F97-EE12-6FEC8FB3D5E7}"/>
              </a:ext>
            </a:extLst>
          </p:cNvPr>
          <p:cNvSpPr/>
          <p:nvPr/>
        </p:nvSpPr>
        <p:spPr>
          <a:xfrm>
            <a:off x="4329600" y="1198986"/>
            <a:ext cx="484800" cy="484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47" name="Google Shape;447;p40">
            <a:extLst>
              <a:ext uri="{FF2B5EF4-FFF2-40B4-BE49-F238E27FC236}">
                <a16:creationId xmlns:a16="http://schemas.microsoft.com/office/drawing/2014/main" id="{10765ECA-DFF2-EE73-D3A5-199DDFCE025D}"/>
              </a:ext>
            </a:extLst>
          </p:cNvPr>
          <p:cNvSpPr/>
          <p:nvPr/>
        </p:nvSpPr>
        <p:spPr>
          <a:xfrm>
            <a:off x="7028899" y="1198973"/>
            <a:ext cx="484800" cy="484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48" name="Google Shape;448;p40">
            <a:extLst>
              <a:ext uri="{FF2B5EF4-FFF2-40B4-BE49-F238E27FC236}">
                <a16:creationId xmlns:a16="http://schemas.microsoft.com/office/drawing/2014/main" id="{3A49BE1D-ABD6-46C5-CD6D-6B4947C0AE46}"/>
              </a:ext>
            </a:extLst>
          </p:cNvPr>
          <p:cNvSpPr/>
          <p:nvPr/>
        </p:nvSpPr>
        <p:spPr>
          <a:xfrm>
            <a:off x="1630350" y="2944073"/>
            <a:ext cx="484800" cy="484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49" name="Google Shape;449;p40">
            <a:extLst>
              <a:ext uri="{FF2B5EF4-FFF2-40B4-BE49-F238E27FC236}">
                <a16:creationId xmlns:a16="http://schemas.microsoft.com/office/drawing/2014/main" id="{54EEE472-A00D-6162-8A36-3F92B7EA03C0}"/>
              </a:ext>
            </a:extLst>
          </p:cNvPr>
          <p:cNvSpPr/>
          <p:nvPr/>
        </p:nvSpPr>
        <p:spPr>
          <a:xfrm>
            <a:off x="4329600" y="2944073"/>
            <a:ext cx="484800" cy="484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51" name="Google Shape;451;p40">
            <a:extLst>
              <a:ext uri="{FF2B5EF4-FFF2-40B4-BE49-F238E27FC236}">
                <a16:creationId xmlns:a16="http://schemas.microsoft.com/office/drawing/2014/main" id="{D869B6BC-BEE8-5C63-E9BC-EA7BDEA8B904}"/>
              </a:ext>
            </a:extLst>
          </p:cNvPr>
          <p:cNvSpPr/>
          <p:nvPr/>
        </p:nvSpPr>
        <p:spPr>
          <a:xfrm>
            <a:off x="1630350" y="1198986"/>
            <a:ext cx="484800" cy="4848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52" name="Google Shape;452;p40">
            <a:extLst>
              <a:ext uri="{FF2B5EF4-FFF2-40B4-BE49-F238E27FC236}">
                <a16:creationId xmlns:a16="http://schemas.microsoft.com/office/drawing/2014/main" id="{74ED0F5E-D215-FE2B-F217-6A04E907B1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59" name="Google Shape;459;p40">
            <a:extLst>
              <a:ext uri="{FF2B5EF4-FFF2-40B4-BE49-F238E27FC236}">
                <a16:creationId xmlns:a16="http://schemas.microsoft.com/office/drawing/2014/main" id="{1A2B3074-2674-5058-00C9-E931CB256B1C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1505400" y="1351070"/>
            <a:ext cx="734700" cy="1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60" name="Google Shape;460;p40">
            <a:extLst>
              <a:ext uri="{FF2B5EF4-FFF2-40B4-BE49-F238E27FC236}">
                <a16:creationId xmlns:a16="http://schemas.microsoft.com/office/drawing/2014/main" id="{56948A36-23B5-C4D9-18DA-FDDE6445EBA4}"/>
              </a:ext>
            </a:extLst>
          </p:cNvPr>
          <p:cNvSpPr txBox="1">
            <a:spLocks noGrp="1"/>
          </p:cNvSpPr>
          <p:nvPr>
            <p:ph type="title" idx="8"/>
          </p:nvPr>
        </p:nvSpPr>
        <p:spPr>
          <a:xfrm>
            <a:off x="1505400" y="3096177"/>
            <a:ext cx="734700" cy="1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461" name="Google Shape;461;p40">
            <a:extLst>
              <a:ext uri="{FF2B5EF4-FFF2-40B4-BE49-F238E27FC236}">
                <a16:creationId xmlns:a16="http://schemas.microsoft.com/office/drawing/2014/main" id="{37E1BE83-2752-0A9F-396F-C20F8F4A714E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204650" y="1351070"/>
            <a:ext cx="734700" cy="1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62" name="Google Shape;462;p40">
            <a:extLst>
              <a:ext uri="{FF2B5EF4-FFF2-40B4-BE49-F238E27FC236}">
                <a16:creationId xmlns:a16="http://schemas.microsoft.com/office/drawing/2014/main" id="{D0683FF9-D0F0-CD7E-F032-4E38BA07D260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4204650" y="3096177"/>
            <a:ext cx="734700" cy="1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 dirty="0"/>
          </a:p>
        </p:txBody>
      </p:sp>
      <p:sp>
        <p:nvSpPr>
          <p:cNvPr id="463" name="Google Shape;463;p40">
            <a:extLst>
              <a:ext uri="{FF2B5EF4-FFF2-40B4-BE49-F238E27FC236}">
                <a16:creationId xmlns:a16="http://schemas.microsoft.com/office/drawing/2014/main" id="{02B831CF-8B68-28B3-6EBA-F4B1D921A0F6}"/>
              </a:ext>
            </a:extLst>
          </p:cNvPr>
          <p:cNvSpPr txBox="1">
            <a:spLocks noGrp="1"/>
          </p:cNvSpPr>
          <p:nvPr>
            <p:ph type="title" idx="14"/>
          </p:nvPr>
        </p:nvSpPr>
        <p:spPr>
          <a:xfrm>
            <a:off x="6903949" y="1351070"/>
            <a:ext cx="734700" cy="18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65" name="Google Shape;465;p40">
            <a:extLst>
              <a:ext uri="{FF2B5EF4-FFF2-40B4-BE49-F238E27FC236}">
                <a16:creationId xmlns:a16="http://schemas.microsoft.com/office/drawing/2014/main" id="{BD91D747-3302-AAA9-B385-4A80933DC39E}"/>
              </a:ext>
            </a:extLst>
          </p:cNvPr>
          <p:cNvSpPr txBox="1">
            <a:spLocks noGrp="1"/>
          </p:cNvSpPr>
          <p:nvPr>
            <p:ph type="subTitle" idx="16"/>
          </p:nvPr>
        </p:nvSpPr>
        <p:spPr>
          <a:xfrm>
            <a:off x="720000" y="18453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Sertifisering</a:t>
            </a:r>
            <a:endParaRPr dirty="0"/>
          </a:p>
        </p:txBody>
      </p:sp>
      <p:sp>
        <p:nvSpPr>
          <p:cNvPr id="466" name="Google Shape;466;p40">
            <a:extLst>
              <a:ext uri="{FF2B5EF4-FFF2-40B4-BE49-F238E27FC236}">
                <a16:creationId xmlns:a16="http://schemas.microsoft.com/office/drawing/2014/main" id="{86CF384A-666C-A54A-8FDC-47041F1AD090}"/>
              </a:ext>
            </a:extLst>
          </p:cNvPr>
          <p:cNvSpPr txBox="1">
            <a:spLocks noGrp="1"/>
          </p:cNvSpPr>
          <p:nvPr>
            <p:ph type="subTitle" idx="17"/>
          </p:nvPr>
        </p:nvSpPr>
        <p:spPr>
          <a:xfrm>
            <a:off x="3320113" y="1845359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HL7-miljøet</a:t>
            </a:r>
            <a:endParaRPr dirty="0"/>
          </a:p>
        </p:txBody>
      </p:sp>
      <p:sp>
        <p:nvSpPr>
          <p:cNvPr id="467" name="Google Shape;467;p40">
            <a:extLst>
              <a:ext uri="{FF2B5EF4-FFF2-40B4-BE49-F238E27FC236}">
                <a16:creationId xmlns:a16="http://schemas.microsoft.com/office/drawing/2014/main" id="{6DC2B9A0-D317-84BE-29F2-C954337C6B72}"/>
              </a:ext>
            </a:extLst>
          </p:cNvPr>
          <p:cNvSpPr txBox="1">
            <a:spLocks noGrp="1"/>
          </p:cNvSpPr>
          <p:nvPr>
            <p:ph type="subTitle" idx="18"/>
          </p:nvPr>
        </p:nvSpPr>
        <p:spPr>
          <a:xfrm>
            <a:off x="5823888" y="1845359"/>
            <a:ext cx="2894822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FHIR-kurs fra HL7</a:t>
            </a:r>
            <a:endParaRPr dirty="0"/>
          </a:p>
        </p:txBody>
      </p:sp>
      <p:sp>
        <p:nvSpPr>
          <p:cNvPr id="468" name="Google Shape;468;p40">
            <a:extLst>
              <a:ext uri="{FF2B5EF4-FFF2-40B4-BE49-F238E27FC236}">
                <a16:creationId xmlns:a16="http://schemas.microsoft.com/office/drawing/2014/main" id="{0BA228B4-5304-3656-6034-D6E1C0B873ED}"/>
              </a:ext>
            </a:extLst>
          </p:cNvPr>
          <p:cNvSpPr txBox="1">
            <a:spLocks noGrp="1"/>
          </p:cNvSpPr>
          <p:nvPr>
            <p:ph type="subTitle" idx="19"/>
          </p:nvPr>
        </p:nvSpPr>
        <p:spPr>
          <a:xfrm>
            <a:off x="720000" y="357943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Diverse kurs</a:t>
            </a:r>
            <a:endParaRPr dirty="0"/>
          </a:p>
        </p:txBody>
      </p:sp>
      <p:sp>
        <p:nvSpPr>
          <p:cNvPr id="469" name="Google Shape;469;p40">
            <a:extLst>
              <a:ext uri="{FF2B5EF4-FFF2-40B4-BE49-F238E27FC236}">
                <a16:creationId xmlns:a16="http://schemas.microsoft.com/office/drawing/2014/main" id="{C00B55B1-E33A-7428-5F40-C83E32C7B717}"/>
              </a:ext>
            </a:extLst>
          </p:cNvPr>
          <p:cNvSpPr txBox="1">
            <a:spLocks noGrp="1"/>
          </p:cNvSpPr>
          <p:nvPr>
            <p:ph type="subTitle" idx="20"/>
          </p:nvPr>
        </p:nvSpPr>
        <p:spPr>
          <a:xfrm>
            <a:off x="3419250" y="3579438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HL7 VSA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97742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>
          <a:extLst>
            <a:ext uri="{FF2B5EF4-FFF2-40B4-BE49-F238E27FC236}">
              <a16:creationId xmlns:a16="http://schemas.microsoft.com/office/drawing/2014/main" id="{70020419-6068-5C49-F48A-D9BC01DB8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2" name="Google Shape;872;p61">
            <a:extLst>
              <a:ext uri="{FF2B5EF4-FFF2-40B4-BE49-F238E27FC236}">
                <a16:creationId xmlns:a16="http://schemas.microsoft.com/office/drawing/2014/main" id="{109231E3-0F4D-1D8E-C9BC-B1A43D1503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7828760"/>
              </p:ext>
            </p:extLst>
          </p:nvPr>
        </p:nvGraphicFramePr>
        <p:xfrm>
          <a:off x="713225" y="1316800"/>
          <a:ext cx="7710775" cy="3045845"/>
        </p:xfrm>
        <a:graphic>
          <a:graphicData uri="http://schemas.openxmlformats.org/drawingml/2006/table">
            <a:tbl>
              <a:tblPr>
                <a:noFill/>
                <a:tableStyleId>{0B4D53AC-4813-436E-8762-7C27C4B50809}</a:tableStyleId>
              </a:tblPr>
              <a:tblGrid>
                <a:gridCol w="36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Fundamentals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Comprehensive 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Foundational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Implementer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Exam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Preparation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1: Introduction</a:t>
                      </a:r>
                    </a:p>
                    <a:p>
                      <a:pPr marL="285750" lvl="0" indent="-2857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Core principles</a:t>
                      </a:r>
                    </a:p>
                    <a:p>
                      <a:pPr marL="285750" lvl="0" indent="-2857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Resources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2: RESTful FHIR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3: FHIR Paradigms</a:t>
                      </a:r>
                    </a:p>
                    <a:p>
                      <a:pPr marL="285750" lvl="0" indent="-2857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Architecture</a:t>
                      </a:r>
                    </a:p>
                    <a:p>
                      <a:pPr marL="285750" lvl="0" indent="-2857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Documents, messages, transactions</a:t>
                      </a:r>
                    </a:p>
                    <a:p>
                      <a:pPr marL="285750" lvl="0" indent="-2857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Relations to CDA R2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4: Profiles / Conformance</a:t>
                      </a:r>
                      <a:endParaRPr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1: FHIR Principles and Resource Model &amp; Structure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2: Resource Implementation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3: FHIR API Behavior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4: Profiling and Implementation Guide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Module 5: Troubleshooting and Validation</a:t>
                      </a:r>
                      <a:endParaRPr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Google Shape;871;p61">
            <a:extLst>
              <a:ext uri="{FF2B5EF4-FFF2-40B4-BE49-F238E27FC236}">
                <a16:creationId xmlns:a16="http://schemas.microsoft.com/office/drawing/2014/main" id="{B2194DF3-1B13-56C1-747D-447CC1179F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6831" y="445025"/>
            <a:ext cx="78635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/>
              <a:t>Fundamentals</a:t>
            </a:r>
            <a:r>
              <a:rPr lang="nb-NO" dirty="0"/>
              <a:t> og </a:t>
            </a:r>
            <a:r>
              <a:rPr lang="nb-NO" dirty="0" err="1"/>
              <a:t>Foundationals</a:t>
            </a:r>
            <a:r>
              <a:rPr lang="nb-NO" dirty="0"/>
              <a:t> (2)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118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>
          <a:extLst>
            <a:ext uri="{FF2B5EF4-FFF2-40B4-BE49-F238E27FC236}">
              <a16:creationId xmlns:a16="http://schemas.microsoft.com/office/drawing/2014/main" id="{1B24D45A-9404-80B9-84D4-3A8D95D7C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1">
            <a:extLst>
              <a:ext uri="{FF2B5EF4-FFF2-40B4-BE49-F238E27FC236}">
                <a16:creationId xmlns:a16="http://schemas.microsoft.com/office/drawing/2014/main" id="{A31E3E63-412B-CD73-F87E-F2006CBE56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6831" y="445025"/>
            <a:ext cx="78635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 err="1"/>
              <a:t>Fundamentals</a:t>
            </a:r>
            <a:r>
              <a:rPr lang="nb-NO" dirty="0"/>
              <a:t> og </a:t>
            </a:r>
            <a:r>
              <a:rPr lang="nb-NO" dirty="0" err="1"/>
              <a:t>Foundationals</a:t>
            </a:r>
            <a:r>
              <a:rPr lang="nb-NO" dirty="0"/>
              <a:t> (3)</a:t>
            </a:r>
            <a:endParaRPr dirty="0"/>
          </a:p>
        </p:txBody>
      </p:sp>
      <p:graphicFrame>
        <p:nvGraphicFramePr>
          <p:cNvPr id="872" name="Google Shape;872;p61">
            <a:extLst>
              <a:ext uri="{FF2B5EF4-FFF2-40B4-BE49-F238E27FC236}">
                <a16:creationId xmlns:a16="http://schemas.microsoft.com/office/drawing/2014/main" id="{A8CE6C48-1F7A-92A4-A59B-0487536EBB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9142557"/>
              </p:ext>
            </p:extLst>
          </p:nvPr>
        </p:nvGraphicFramePr>
        <p:xfrm>
          <a:off x="713225" y="1316800"/>
          <a:ext cx="7710775" cy="3306389"/>
        </p:xfrm>
        <a:graphic>
          <a:graphicData uri="http://schemas.openxmlformats.org/drawingml/2006/table">
            <a:tbl>
              <a:tblPr>
                <a:noFill/>
                <a:tableStyleId>{0B4D53AC-4813-436E-8762-7C27C4B50809}</a:tableStyleId>
              </a:tblPr>
              <a:tblGrid>
                <a:gridCol w="3683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26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Fundamentals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Comprehensive HL7 FHIR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Foundational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Implementer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Exam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</a:t>
                      </a:r>
                      <a:r>
                        <a:rPr lang="nb-NO" sz="1400" dirty="0" err="1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Preparation</a:t>
                      </a:r>
                      <a:r>
                        <a:rPr lang="nb-NO" sz="1400" dirty="0">
                          <a:solidFill>
                            <a:schemeClr val="dk1"/>
                          </a:solidFill>
                          <a:latin typeface="Inter Medium"/>
                          <a:ea typeface="Inter Medium"/>
                          <a:cs typeface="Inter Medium"/>
                          <a:sym typeface="Inter Medium"/>
                        </a:rPr>
                        <a:t> Course</a:t>
                      </a:r>
                      <a:endParaRPr sz="1400" dirty="0">
                        <a:solidFill>
                          <a:schemeClr val="dk1"/>
                        </a:solidFill>
                        <a:latin typeface="Inter Medium"/>
                        <a:ea typeface="Inter Medium"/>
                        <a:cs typeface="Inter Medium"/>
                        <a:sym typeface="Inter Medium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27. mars – 24.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april</a:t>
                      </a:r>
                      <a:b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</a:b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10.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juli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– 7. august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23.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oktober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– 20.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november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6. mars – 10.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april</a:t>
                      </a:r>
                      <a:b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</a:b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12.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juni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– 17.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juli</a:t>
                      </a:r>
                      <a:b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</a:b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2.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oktober</a:t>
                      </a:r>
                      <a:r>
                        <a:rPr lang="en-US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– 6. </a:t>
                      </a:r>
                      <a:r>
                        <a:rPr lang="en-US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november</a:t>
                      </a: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Krever ingen forkunnskaper om FHIR eller andre HL7-standarder</a:t>
                      </a:r>
                      <a:b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</a:b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Kjennskap til XML og JSON, og grunnleggende om utvikling kan hjelpe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Forkunnskaper om FHIR ikke krav, men kan hjelpe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Kjennskap til XML og JSON er sterkt anbefalt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Non-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$1000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$725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i="1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Rabatt for studenter og lavinntektsland</a:t>
                      </a:r>
                      <a:endParaRPr sz="1200" i="1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Non-</a:t>
                      </a: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$750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dirty="0" err="1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Member</a:t>
                      </a:r>
                      <a:r>
                        <a:rPr lang="nb-NO" sz="1200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 $500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b-NO" sz="1200" i="1" dirty="0">
                          <a:solidFill>
                            <a:schemeClr val="dk2"/>
                          </a:solidFill>
                          <a:latin typeface="Hind"/>
                          <a:ea typeface="Hind"/>
                          <a:cs typeface="Hind"/>
                          <a:sym typeface="Hind"/>
                        </a:rPr>
                        <a:t>Rabatt for studenter og lavinntektsland</a:t>
                      </a:r>
                      <a:endParaRPr sz="1200" i="1" dirty="0">
                        <a:solidFill>
                          <a:schemeClr val="dk2"/>
                        </a:solidFill>
                        <a:latin typeface="Hind"/>
                        <a:ea typeface="Hind"/>
                        <a:cs typeface="Hind"/>
                        <a:sym typeface="Hind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477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>
          <a:extLst>
            <a:ext uri="{FF2B5EF4-FFF2-40B4-BE49-F238E27FC236}">
              <a16:creationId xmlns:a16="http://schemas.microsoft.com/office/drawing/2014/main" id="{4BC767DA-E0F1-6721-A84C-36DD31CE8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9">
            <a:extLst>
              <a:ext uri="{FF2B5EF4-FFF2-40B4-BE49-F238E27FC236}">
                <a16:creationId xmlns:a16="http://schemas.microsoft.com/office/drawing/2014/main" id="{AA2406E4-8F67-992F-911C-BEF6546695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 Intermediate Course (1)</a:t>
            </a:r>
            <a:endParaRPr dirty="0"/>
          </a:p>
        </p:txBody>
      </p:sp>
      <p:sp>
        <p:nvSpPr>
          <p:cNvPr id="962" name="Google Shape;962;p69">
            <a:extLst>
              <a:ext uri="{FF2B5EF4-FFF2-40B4-BE49-F238E27FC236}">
                <a16:creationId xmlns:a16="http://schemas.microsoft.com/office/drawing/2014/main" id="{338A459A-F2CA-302B-13FE-B555D3DF2B05}"/>
              </a:ext>
            </a:extLst>
          </p:cNvPr>
          <p:cNvSpPr txBox="1"/>
          <p:nvPr/>
        </p:nvSpPr>
        <p:spPr>
          <a:xfrm flipH="1">
            <a:off x="720000" y="1235300"/>
            <a:ext cx="7704000" cy="3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Hands-on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kurs for utviklere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  <a:hlinkClick r:id="rId3"/>
              </a:rPr>
              <a:t>https://www.hl7.org/training/fhir-intermediate.cfm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Forkunnskaper:</a:t>
            </a:r>
            <a:endParaRPr b="1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 de som allerede er kjent med FHIR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Erfaring med C#, Java eller JavaScript sterkt anbefalt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Varighet:</a:t>
            </a: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6 uker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Datoer i 2025:</a:t>
            </a:r>
            <a:endParaRPr b="1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buClr>
                <a:schemeClr val="hlink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13. februar – 27. mars</a:t>
            </a:r>
          </a:p>
          <a:p>
            <a:pPr marL="285750" lvl="0" indent="-285750" algn="l" rtl="0">
              <a:lnSpc>
                <a:spcPct val="115000"/>
              </a:lnSpc>
              <a:buClr>
                <a:schemeClr val="hlink"/>
              </a:buClr>
              <a:buSzPts val="1100"/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29. mai – 10. juli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11. september – 23. okto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ber</a:t>
            </a: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N</a:t>
            </a: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on-Member: $1000, Member: 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$725</a:t>
            </a:r>
            <a:endParaRPr lang="en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738229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>
          <a:extLst>
            <a:ext uri="{FF2B5EF4-FFF2-40B4-BE49-F238E27FC236}">
              <a16:creationId xmlns:a16="http://schemas.microsoft.com/office/drawing/2014/main" id="{A684EEB1-6E24-5CEC-AF01-93CC96C3D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0">
            <a:extLst>
              <a:ext uri="{FF2B5EF4-FFF2-40B4-BE49-F238E27FC236}">
                <a16:creationId xmlns:a16="http://schemas.microsoft.com/office/drawing/2014/main" id="{0D4F458A-ADE8-1C9F-F8BE-05AE1A16D21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 Intermediate Course (2)</a:t>
            </a:r>
            <a:endParaRPr dirty="0"/>
          </a:p>
        </p:txBody>
      </p:sp>
      <p:sp>
        <p:nvSpPr>
          <p:cNvPr id="968" name="Google Shape;968;p70">
            <a:extLst>
              <a:ext uri="{FF2B5EF4-FFF2-40B4-BE49-F238E27FC236}">
                <a16:creationId xmlns:a16="http://schemas.microsoft.com/office/drawing/2014/main" id="{B69E8D90-5842-E10F-AE0E-5221838EB860}"/>
              </a:ext>
            </a:extLst>
          </p:cNvPr>
          <p:cNvSpPr txBox="1"/>
          <p:nvPr/>
        </p:nvSpPr>
        <p:spPr>
          <a:xfrm flipH="1">
            <a:off x="720000" y="1149324"/>
            <a:ext cx="7704000" cy="3020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Format: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Gå gjennom opplæringsvideo og lesestoff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Velge (minst) et av språkene og bruke dets bibliotek (f.eks. HAPI for Java) for oppgavene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da-DK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Laste ned pakke med kode og unit tests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for det valgte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språ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k,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importere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IDE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Kjøre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unit tests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se at de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feiler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Fullføre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implementasjon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av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klient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-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eller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server-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kode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Sende inn output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testrapport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som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innlevering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</a:pP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9779302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0739FFAD-DC20-B8C3-AEBA-34D0B319DF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B82BC9F9-B5B4-C6E2-F941-3EA5FB6963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/>
              <a:t>HL7 FHIR Intermediate Course (3)</a:t>
            </a:r>
            <a:endParaRPr dirty="0"/>
          </a:p>
        </p:txBody>
      </p:sp>
      <p:sp>
        <p:nvSpPr>
          <p:cNvPr id="4" name="Google Shape;954;p68">
            <a:extLst>
              <a:ext uri="{FF2B5EF4-FFF2-40B4-BE49-F238E27FC236}">
                <a16:creationId xmlns:a16="http://schemas.microsoft.com/office/drawing/2014/main" id="{2189B69F-8614-3606-21F2-3A23FE71CF09}"/>
              </a:ext>
            </a:extLst>
          </p:cNvPr>
          <p:cNvSpPr txBox="1"/>
          <p:nvPr/>
        </p:nvSpPr>
        <p:spPr>
          <a:xfrm flipH="1">
            <a:off x="720000" y="1235299"/>
            <a:ext cx="7704000" cy="3463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Implementation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Guides: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Argonaut Data Query og Provider Directory, US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Core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IPS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Oversikt, veikart,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bruksomr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åder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FHIR klient: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Java, C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#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eller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JavaScript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Forstå og modifisere, utvide en FHIR klient</a:t>
            </a: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FHIR server (fasade) :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Java eller C#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Arkitektur, type FHIR servere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Implementere FHIR fasade p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å server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SMART </a:t>
            </a: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on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FHIR og CDS Hooks:</a:t>
            </a:r>
          </a:p>
          <a:p>
            <a:pPr marL="457200" lvl="0" indent="-317500" algn="l" rtl="0">
              <a:lnSpc>
                <a:spcPct val="115000"/>
              </a:lnSpc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Integrere egen applikasjon med EPJ, gi klinisk beslutningsstøtte</a:t>
            </a:r>
          </a:p>
        </p:txBody>
      </p:sp>
    </p:spTree>
    <p:extLst>
      <p:ext uri="{BB962C8B-B14F-4D97-AF65-F5344CB8AC3E}">
        <p14:creationId xmlns:p14="http://schemas.microsoft.com/office/powerpoint/2010/main" val="1689710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>
          <a:extLst>
            <a:ext uri="{FF2B5EF4-FFF2-40B4-BE49-F238E27FC236}">
              <a16:creationId xmlns:a16="http://schemas.microsoft.com/office/drawing/2014/main" id="{0D4B42E1-B536-51BD-46FE-576710726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50979106-62DD-22D7-436B-AEB9C99DBF2C}"/>
              </a:ext>
            </a:extLst>
          </p:cNvPr>
          <p:cNvSpPr/>
          <p:nvPr/>
        </p:nvSpPr>
        <p:spPr>
          <a:xfrm>
            <a:off x="3939400" y="910725"/>
            <a:ext cx="1265100" cy="12651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8F39DAD5-6741-EC54-51AB-51CCBA0E01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8200" y="2566625"/>
            <a:ext cx="50676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Diverse kurs</a:t>
            </a:r>
            <a:endParaRPr dirty="0"/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B89E1A4C-B14B-83D3-202D-CB1C1C35EB6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486" name="Google Shape;486;p42">
            <a:extLst>
              <a:ext uri="{FF2B5EF4-FFF2-40B4-BE49-F238E27FC236}">
                <a16:creationId xmlns:a16="http://schemas.microsoft.com/office/drawing/2014/main" id="{DD9AF217-D6E9-EEBF-F545-1E3CAACF942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8200" y="3672425"/>
            <a:ext cx="50676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FHIR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relaterte</a:t>
            </a:r>
            <a:r>
              <a:rPr lang="en-US" dirty="0"/>
              <a:t> </a:t>
            </a:r>
            <a:r>
              <a:rPr lang="en-US" dirty="0" err="1"/>
              <a:t>emner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</a:t>
            </a:r>
            <a:r>
              <a:rPr lang="en-US" dirty="0" err="1"/>
              <a:t>teknologier</a:t>
            </a:r>
            <a:endParaRPr dirty="0"/>
          </a:p>
        </p:txBody>
      </p:sp>
      <p:sp>
        <p:nvSpPr>
          <p:cNvPr id="487" name="Google Shape;487;p42">
            <a:extLst>
              <a:ext uri="{FF2B5EF4-FFF2-40B4-BE49-F238E27FC236}">
                <a16:creationId xmlns:a16="http://schemas.microsoft.com/office/drawing/2014/main" id="{0F60F541-1B3D-4E07-86D6-D8AF7D17B0C3}"/>
              </a:ext>
            </a:extLst>
          </p:cNvPr>
          <p:cNvSpPr/>
          <p:nvPr/>
        </p:nvSpPr>
        <p:spPr>
          <a:xfrm>
            <a:off x="928475" y="1580525"/>
            <a:ext cx="515700" cy="515700"/>
          </a:xfrm>
          <a:prstGeom prst="mathPlus">
            <a:avLst>
              <a:gd name="adj1" fmla="val 23520"/>
            </a:avLst>
          </a:prstGeom>
          <a:solidFill>
            <a:srgbClr val="1977A4">
              <a:alpha val="14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8" name="Google Shape;488;p42">
            <a:extLst>
              <a:ext uri="{FF2B5EF4-FFF2-40B4-BE49-F238E27FC236}">
                <a16:creationId xmlns:a16="http://schemas.microsoft.com/office/drawing/2014/main" id="{EA1F212E-0E44-7ED5-DF86-B32168939DA8}"/>
              </a:ext>
            </a:extLst>
          </p:cNvPr>
          <p:cNvSpPr/>
          <p:nvPr/>
        </p:nvSpPr>
        <p:spPr>
          <a:xfrm>
            <a:off x="1315025" y="369050"/>
            <a:ext cx="683700" cy="683700"/>
          </a:xfrm>
          <a:prstGeom prst="mathPlus">
            <a:avLst>
              <a:gd name="adj1" fmla="val 23520"/>
            </a:avLst>
          </a:prstGeom>
          <a:solidFill>
            <a:srgbClr val="CFE7EF">
              <a:alpha val="2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082695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>
          <a:extLst>
            <a:ext uri="{FF2B5EF4-FFF2-40B4-BE49-F238E27FC236}">
              <a16:creationId xmlns:a16="http://schemas.microsoft.com/office/drawing/2014/main" id="{E7DF8692-D974-1352-1732-0B0771A9B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4">
            <a:extLst>
              <a:ext uri="{FF2B5EF4-FFF2-40B4-BE49-F238E27FC236}">
                <a16:creationId xmlns:a16="http://schemas.microsoft.com/office/drawing/2014/main" id="{1E7610E1-420B-45D5-5C70-36F7DF91B4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613109"/>
            <a:ext cx="4214700" cy="1311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Diverse FHIR-relaterte kurs</a:t>
            </a:r>
            <a:endParaRPr dirty="0"/>
          </a:p>
        </p:txBody>
      </p:sp>
      <p:sp>
        <p:nvSpPr>
          <p:cNvPr id="501" name="Google Shape;501;p44">
            <a:extLst>
              <a:ext uri="{FF2B5EF4-FFF2-40B4-BE49-F238E27FC236}">
                <a16:creationId xmlns:a16="http://schemas.microsoft.com/office/drawing/2014/main" id="{74C693CC-6673-941F-8CCF-79EA36762F8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225" y="2155769"/>
            <a:ext cx="4214700" cy="21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2"/>
                </a:solidFill>
              </a:rPr>
              <a:t>Education on demand:</a:t>
            </a:r>
            <a:br>
              <a:rPr lang="en-US" b="1" dirty="0">
                <a:solidFill>
                  <a:schemeClr val="dk2"/>
                </a:solidFill>
              </a:rPr>
            </a:br>
            <a:r>
              <a:rPr lang="en-US" b="1" dirty="0">
                <a:solidFill>
                  <a:schemeClr val="dk2"/>
                </a:solidFill>
                <a:hlinkClick r:id="rId3"/>
              </a:rPr>
              <a:t>https://www.pathlms.com/hl7</a:t>
            </a:r>
            <a:endParaRPr b="1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nb-NO" dirty="0">
                <a:solidFill>
                  <a:schemeClr val="dk2"/>
                </a:solidFill>
              </a:rPr>
              <a:t>Opptak av online kurs, </a:t>
            </a:r>
            <a:r>
              <a:rPr lang="nb-NO" dirty="0" err="1">
                <a:solidFill>
                  <a:schemeClr val="dk2"/>
                </a:solidFill>
              </a:rPr>
              <a:t>webinarer</a:t>
            </a:r>
            <a:r>
              <a:rPr lang="nb-NO" dirty="0">
                <a:solidFill>
                  <a:schemeClr val="dk2"/>
                </a:solidFill>
              </a:rPr>
              <a:t> og presentasjoner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nb-NO" dirty="0">
                <a:solidFill>
                  <a:schemeClr val="dk2"/>
                </a:solidFill>
              </a:rPr>
              <a:t>Prøveeksamener og </a:t>
            </a:r>
            <a:r>
              <a:rPr lang="nb-NO" dirty="0" err="1">
                <a:solidFill>
                  <a:schemeClr val="dk2"/>
                </a:solidFill>
              </a:rPr>
              <a:t>study</a:t>
            </a:r>
            <a:r>
              <a:rPr lang="nb-NO" dirty="0">
                <a:solidFill>
                  <a:schemeClr val="dk2"/>
                </a:solidFill>
              </a:rPr>
              <a:t> guides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nb-NO" dirty="0">
                <a:solidFill>
                  <a:schemeClr val="dk2"/>
                </a:solidFill>
              </a:rPr>
              <a:t>100+ kurs om FHIR og relaterte emner</a:t>
            </a:r>
            <a:endParaRPr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NB: O</a:t>
            </a:r>
            <a:r>
              <a:rPr lang="nb-NO" dirty="0" err="1">
                <a:solidFill>
                  <a:schemeClr val="dk2"/>
                </a:solidFill>
              </a:rPr>
              <a:t>fte</a:t>
            </a:r>
            <a:r>
              <a:rPr lang="nb-NO" dirty="0">
                <a:solidFill>
                  <a:schemeClr val="dk2"/>
                </a:solidFill>
              </a:rPr>
              <a:t> flere årganger av samme tema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502" name="Google Shape;502;p44">
            <a:extLst>
              <a:ext uri="{FF2B5EF4-FFF2-40B4-BE49-F238E27FC236}">
                <a16:creationId xmlns:a16="http://schemas.microsoft.com/office/drawing/2014/main" id="{A88F0409-77EF-F45E-1E84-BA1E583BDD40}"/>
              </a:ext>
            </a:extLst>
          </p:cNvPr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28485" r="28485"/>
          <a:stretch/>
        </p:blipFill>
        <p:spPr>
          <a:xfrm>
            <a:off x="5190675" y="533875"/>
            <a:ext cx="3117900" cy="40758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61990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>
          <a:extLst>
            <a:ext uri="{FF2B5EF4-FFF2-40B4-BE49-F238E27FC236}">
              <a16:creationId xmlns:a16="http://schemas.microsoft.com/office/drawing/2014/main" id="{7D0C69DE-0E62-3E2F-6115-C50C99A258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0">
            <a:extLst>
              <a:ext uri="{FF2B5EF4-FFF2-40B4-BE49-F238E27FC236}">
                <a16:creationId xmlns:a16="http://schemas.microsoft.com/office/drawing/2014/main" id="{7FB89199-EDC2-F039-7415-C9B97AC14E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Guide for the Perplexed –</a:t>
            </a:r>
            <a:br>
              <a:rPr lang="en" dirty="0"/>
            </a:br>
            <a:r>
              <a:rPr lang="en" dirty="0"/>
              <a:t>FHIR &amp; Networking</a:t>
            </a:r>
            <a:endParaRPr dirty="0"/>
          </a:p>
        </p:txBody>
      </p:sp>
      <p:sp>
        <p:nvSpPr>
          <p:cNvPr id="3" name="Google Shape;954;p68">
            <a:extLst>
              <a:ext uri="{FF2B5EF4-FFF2-40B4-BE49-F238E27FC236}">
                <a16:creationId xmlns:a16="http://schemas.microsoft.com/office/drawing/2014/main" id="{56E899DE-DCC5-9E13-4385-E8926731EF55}"/>
              </a:ext>
            </a:extLst>
          </p:cNvPr>
          <p:cNvSpPr txBox="1"/>
          <p:nvPr/>
        </p:nvSpPr>
        <p:spPr>
          <a:xfrm flipH="1">
            <a:off x="720000" y="1736745"/>
            <a:ext cx="7704000" cy="2961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Grunnleggende kunnskap og forståelse for ikke-teknikere om sammenheng mellom FHIR og datanettverk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indent="-28575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Introduksjon til datanettverk: IP-adresse, port, DNS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HTTPS, REST API, OAuth2:</a:t>
            </a:r>
          </a:p>
          <a:p>
            <a:pPr marL="425450" lvl="4" indent="-28575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Hva de betyr, hva de muliggjør og hvordan de fungerer i FHIR</a:t>
            </a:r>
          </a:p>
          <a:p>
            <a:pPr marL="425450" lvl="4" indent="-28575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Hvordan FHIR ressurser, REST API og autentiseringsprotokoller tilfredsstiller myndighetskrav og nasjonale retningslinjer (US)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$225 - $350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15971161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903E9DDE-B000-6522-2ECA-995389F40A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D28CADF7-A94E-0C17-C3C8-5BB9868FAE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 in the Clouds</a:t>
            </a:r>
            <a:endParaRPr dirty="0"/>
          </a:p>
        </p:txBody>
      </p:sp>
      <p:sp>
        <p:nvSpPr>
          <p:cNvPr id="976" name="Google Shape;976;p71">
            <a:extLst>
              <a:ext uri="{FF2B5EF4-FFF2-40B4-BE49-F238E27FC236}">
                <a16:creationId xmlns:a16="http://schemas.microsoft.com/office/drawing/2014/main" id="{E2E1DE84-868E-92B4-26BC-BF3B5BE33BF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302875"/>
            <a:ext cx="7704000" cy="33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nb-NO" dirty="0">
                <a:solidFill>
                  <a:schemeClr val="dk2"/>
                </a:solidFill>
              </a:rPr>
              <a:t>Oversikt over skytjenester for FHIR (FHIR as a service)</a:t>
            </a:r>
            <a:endParaRPr lang="en-US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-US" dirty="0">
                <a:solidFill>
                  <a:schemeClr val="dk2"/>
                </a:solidFill>
              </a:rPr>
              <a:t>Amazon Web Services (AWS), Google Cloud </a:t>
            </a:r>
            <a:r>
              <a:rPr lang="en-US" dirty="0" err="1"/>
              <a:t>og</a:t>
            </a:r>
            <a:r>
              <a:rPr lang="en-US" dirty="0">
                <a:solidFill>
                  <a:schemeClr val="dk2"/>
                </a:solidFill>
              </a:rPr>
              <a:t> Azure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-US" dirty="0" err="1">
                <a:solidFill>
                  <a:schemeClr val="dk2"/>
                </a:solidFill>
              </a:rPr>
              <a:t>Demonstrert</a:t>
            </a:r>
            <a:r>
              <a:rPr lang="en-US" dirty="0">
                <a:solidFill>
                  <a:schemeClr val="dk2"/>
                </a:solidFill>
              </a:rPr>
              <a:t> med hands-on </a:t>
            </a:r>
            <a:r>
              <a:rPr lang="en-US" dirty="0" err="1">
                <a:solidFill>
                  <a:schemeClr val="dk2"/>
                </a:solidFill>
              </a:rPr>
              <a:t>aktiviteter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basert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på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vanlige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oppgaver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fra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dirty="0" err="1">
                <a:solidFill>
                  <a:schemeClr val="dk2"/>
                </a:solidFill>
              </a:rPr>
              <a:t>implementasjon</a:t>
            </a:r>
            <a:endParaRPr lang="en-US" dirty="0">
              <a:solidFill>
                <a:schemeClr val="dk2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</a:pPr>
            <a:r>
              <a:rPr lang="en-US" dirty="0">
                <a:solidFill>
                  <a:schemeClr val="dk2"/>
                </a:solidFill>
              </a:rPr>
              <a:t>Pris: $500 - $750</a:t>
            </a:r>
          </a:p>
        </p:txBody>
      </p:sp>
    </p:spTree>
    <p:extLst>
      <p:ext uri="{BB962C8B-B14F-4D97-AF65-F5344CB8AC3E}">
        <p14:creationId xmlns:p14="http://schemas.microsoft.com/office/powerpoint/2010/main" val="14545704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>
          <a:extLst>
            <a:ext uri="{FF2B5EF4-FFF2-40B4-BE49-F238E27FC236}">
              <a16:creationId xmlns:a16="http://schemas.microsoft.com/office/drawing/2014/main" id="{D39B1958-83B4-AAB5-7C63-163ACE93F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69">
            <a:extLst>
              <a:ext uri="{FF2B5EF4-FFF2-40B4-BE49-F238E27FC236}">
                <a16:creationId xmlns:a16="http://schemas.microsoft.com/office/drawing/2014/main" id="{E5A8388D-A30C-CD00-8CBF-6C3401CE48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HAPI FHIR</a:t>
            </a:r>
            <a:endParaRPr dirty="0"/>
          </a:p>
        </p:txBody>
      </p:sp>
      <p:sp>
        <p:nvSpPr>
          <p:cNvPr id="962" name="Google Shape;962;p69">
            <a:extLst>
              <a:ext uri="{FF2B5EF4-FFF2-40B4-BE49-F238E27FC236}">
                <a16:creationId xmlns:a16="http://schemas.microsoft.com/office/drawing/2014/main" id="{D1960487-108E-5A17-4CDA-837C4F7A02BD}"/>
              </a:ext>
            </a:extLst>
          </p:cNvPr>
          <p:cNvSpPr txBox="1"/>
          <p:nvPr/>
        </p:nvSpPr>
        <p:spPr>
          <a:xfrm flipH="1">
            <a:off x="720000" y="1235300"/>
            <a:ext cx="7704000" cy="33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n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Introduksjon til HAPI FHIR, Java-biblioteket for HL7 FHIR,</a:t>
            </a:r>
            <a:r>
              <a:rPr lang="nn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av James Agnew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 Java-utviklere, k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rever lokal installasjon med JDK, Maven og en Java IDE</a:t>
            </a:r>
            <a:endParaRPr lang="en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Hands-on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øvelser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lage FHIR klient og server i Java med HAPI FHIR</a:t>
            </a:r>
            <a:endParaRPr lang="en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n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Komponenter</a:t>
            </a:r>
            <a:r>
              <a:rPr lang="nn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og oppbygging av HAPI-biblioteket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Datamodeller</a:t>
            </a:r>
            <a:endParaRPr lang="nn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Serializer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og Parser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Validering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Interceptor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-rammeverk (hooks) for utvidelse av klient og server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$500 - $750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008439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/>
          <p:cNvSpPr/>
          <p:nvPr/>
        </p:nvSpPr>
        <p:spPr>
          <a:xfrm>
            <a:off x="3939400" y="910725"/>
            <a:ext cx="1265100" cy="12651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4" name="Google Shape;484;p42"/>
          <p:cNvSpPr txBox="1">
            <a:spLocks noGrp="1"/>
          </p:cNvSpPr>
          <p:nvPr>
            <p:ph type="title"/>
          </p:nvPr>
        </p:nvSpPr>
        <p:spPr>
          <a:xfrm>
            <a:off x="2038200" y="2566625"/>
            <a:ext cx="50676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Sertifisering</a:t>
            </a:r>
            <a:endParaRPr dirty="0"/>
          </a:p>
        </p:txBody>
      </p:sp>
      <p:sp>
        <p:nvSpPr>
          <p:cNvPr id="485" name="Google Shape;485;p42"/>
          <p:cNvSpPr txBox="1">
            <a:spLocks noGrp="1"/>
          </p:cNvSpPr>
          <p:nvPr>
            <p:ph type="title" idx="2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87" name="Google Shape;487;p42"/>
          <p:cNvSpPr/>
          <p:nvPr/>
        </p:nvSpPr>
        <p:spPr>
          <a:xfrm>
            <a:off x="928475" y="1580525"/>
            <a:ext cx="515700" cy="515700"/>
          </a:xfrm>
          <a:prstGeom prst="mathPlus">
            <a:avLst>
              <a:gd name="adj1" fmla="val 23520"/>
            </a:avLst>
          </a:prstGeom>
          <a:solidFill>
            <a:srgbClr val="1977A4">
              <a:alpha val="14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8" name="Google Shape;488;p42"/>
          <p:cNvSpPr/>
          <p:nvPr/>
        </p:nvSpPr>
        <p:spPr>
          <a:xfrm>
            <a:off x="1315025" y="369050"/>
            <a:ext cx="683700" cy="683700"/>
          </a:xfrm>
          <a:prstGeom prst="mathPlus">
            <a:avLst>
              <a:gd name="adj1" fmla="val 23520"/>
            </a:avLst>
          </a:prstGeom>
          <a:solidFill>
            <a:srgbClr val="CFE7EF">
              <a:alpha val="2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B7D41-A5C3-3E1F-CA55-18381C02B4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>
          <a:extLst>
            <a:ext uri="{FF2B5EF4-FFF2-40B4-BE49-F238E27FC236}">
              <a16:creationId xmlns:a16="http://schemas.microsoft.com/office/drawing/2014/main" id="{0FFFD39F-581D-56B5-5B47-062B66CA1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0">
            <a:extLst>
              <a:ext uri="{FF2B5EF4-FFF2-40B4-BE49-F238E27FC236}">
                <a16:creationId xmlns:a16="http://schemas.microsoft.com/office/drawing/2014/main" id="{B75F4521-B88C-A5E7-CE9F-F0A6C9A17B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HL7 FHIR Terminology</a:t>
            </a:r>
            <a:endParaRPr dirty="0"/>
          </a:p>
        </p:txBody>
      </p:sp>
      <p:sp>
        <p:nvSpPr>
          <p:cNvPr id="968" name="Google Shape;968;p70">
            <a:extLst>
              <a:ext uri="{FF2B5EF4-FFF2-40B4-BE49-F238E27FC236}">
                <a16:creationId xmlns:a16="http://schemas.microsoft.com/office/drawing/2014/main" id="{91A160F0-D5B3-D2E1-61BA-FF502FE3F8FE}"/>
              </a:ext>
            </a:extLst>
          </p:cNvPr>
          <p:cNvSpPr txBox="1"/>
          <p:nvPr/>
        </p:nvSpPr>
        <p:spPr>
          <a:xfrm flipH="1">
            <a:off x="720000" y="1149326"/>
            <a:ext cx="7704000" cy="2095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Terminologienes rolle i interoperabilitet,</a:t>
            </a:r>
            <a:b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</a:b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bruk av standard terminologier i FHIR ressurser og profiler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FHIR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terminology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services, hvordan terminologi er gjort tilgjengelig for anvendelser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Søk i terminologier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Operasjoner som $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expand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lookup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validate-code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subsumes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$translate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Bruk av SNOMED CT ECL for definisjon av verdisett</a:t>
            </a: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$500 - $750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970" name="Google Shape;970;p70">
            <a:extLst>
              <a:ext uri="{FF2B5EF4-FFF2-40B4-BE49-F238E27FC236}">
                <a16:creationId xmlns:a16="http://schemas.microsoft.com/office/drawing/2014/main" id="{30328456-3BEA-578F-3574-89DF6293E57F}"/>
              </a:ext>
            </a:extLst>
          </p:cNvPr>
          <p:cNvSpPr txBox="1"/>
          <p:nvPr/>
        </p:nvSpPr>
        <p:spPr>
          <a:xfrm flipH="1">
            <a:off x="720000" y="3376247"/>
            <a:ext cx="7704000" cy="9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Forkunnskaper: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Det grunnleggende om 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FHIR og terminologi-ressurser (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CodeSystem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ValueSet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)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Kjennskap til minst en standard terminologi (f.eks. SNOMED CT, LOINC, ICD-10)</a:t>
            </a:r>
          </a:p>
        </p:txBody>
      </p:sp>
    </p:spTree>
    <p:extLst>
      <p:ext uri="{BB962C8B-B14F-4D97-AF65-F5344CB8AC3E}">
        <p14:creationId xmlns:p14="http://schemas.microsoft.com/office/powerpoint/2010/main" val="13051434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D8EE1691-FB06-08F7-5266-C8D35F58D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86BDBC73-5674-9BC2-5B09-B134227812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HL7 FHIR Questionnaires</a:t>
            </a:r>
            <a:br>
              <a:rPr lang="en" dirty="0"/>
            </a:br>
            <a:r>
              <a:rPr lang="en" dirty="0"/>
              <a:t>and Structured Data Capture</a:t>
            </a:r>
            <a:endParaRPr dirty="0"/>
          </a:p>
        </p:txBody>
      </p:sp>
      <p:sp>
        <p:nvSpPr>
          <p:cNvPr id="4" name="Google Shape;954;p68">
            <a:extLst>
              <a:ext uri="{FF2B5EF4-FFF2-40B4-BE49-F238E27FC236}">
                <a16:creationId xmlns:a16="http://schemas.microsoft.com/office/drawing/2014/main" id="{19156F27-21B3-CE19-A1CD-2D61A9A497BF}"/>
              </a:ext>
            </a:extLst>
          </p:cNvPr>
          <p:cNvSpPr txBox="1"/>
          <p:nvPr/>
        </p:nvSpPr>
        <p:spPr>
          <a:xfrm flipH="1">
            <a:off x="720000" y="1736745"/>
            <a:ext cx="77040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Skjemaer i FHIR for å registrere og vise data strukturert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 alle som jobber med design av skjemaer og deres implementasjon i applikasjoner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Structured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Data </a:t>
            </a: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Capture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(SDC) </a:t>
            </a: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implementation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guide</a:t>
            </a:r>
          </a:p>
          <a:p>
            <a:pPr marL="425450" lvl="4" indent="-285750">
              <a:lnSpc>
                <a:spcPct val="115000"/>
              </a:lnSpc>
              <a:spcBef>
                <a:spcPts val="1000"/>
              </a:spcBef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Fylle inn felt automatisk fra eksisterende data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Eksportere data fra skjema til strukturerte FHIR ressurser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$475 - $715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026137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>
          <a:extLst>
            <a:ext uri="{FF2B5EF4-FFF2-40B4-BE49-F238E27FC236}">
              <a16:creationId xmlns:a16="http://schemas.microsoft.com/office/drawing/2014/main" id="{0DA30A4B-0890-A701-52D8-0DFE294E4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68">
            <a:extLst>
              <a:ext uri="{FF2B5EF4-FFF2-40B4-BE49-F238E27FC236}">
                <a16:creationId xmlns:a16="http://schemas.microsoft.com/office/drawing/2014/main" id="{42C2FC21-50F0-9EA5-EA87-74BAF50B8B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on FHIR </a:t>
            </a:r>
            <a:r>
              <a:rPr lang="en-US" dirty="0"/>
              <a:t>&amp; CDS Hooks</a:t>
            </a:r>
            <a:endParaRPr dirty="0"/>
          </a:p>
        </p:txBody>
      </p:sp>
      <p:sp>
        <p:nvSpPr>
          <p:cNvPr id="954" name="Google Shape;954;p68">
            <a:extLst>
              <a:ext uri="{FF2B5EF4-FFF2-40B4-BE49-F238E27FC236}">
                <a16:creationId xmlns:a16="http://schemas.microsoft.com/office/drawing/2014/main" id="{3C0E6A7C-9515-0EF4-C61D-27E00B3FA333}"/>
              </a:ext>
            </a:extLst>
          </p:cNvPr>
          <p:cNvSpPr txBox="1"/>
          <p:nvPr/>
        </p:nvSpPr>
        <p:spPr>
          <a:xfrm flipH="1">
            <a:off x="720000" y="1235300"/>
            <a:ext cx="77040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EPJ-integrerte applikasjoner og klinisk beslutningsstøtte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 utviklere og leverandører av kliniske systemer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Teori om teknologiene og implementasjon i praksis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Hands-on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øvelse i å bygge 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SMART </a:t>
            </a:r>
            <a:r>
              <a:rPr lang="nb-NO" b="1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on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FHIR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og </a:t>
            </a: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CDS Hooks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applikasjoner</a:t>
            </a:r>
          </a:p>
          <a:p>
            <a:pPr marL="425450" lvl="0" indent="-2857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Pris: $475 - $715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21575187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>
          <a:extLst>
            <a:ext uri="{FF2B5EF4-FFF2-40B4-BE49-F238E27FC236}">
              <a16:creationId xmlns:a16="http://schemas.microsoft.com/office/drawing/2014/main" id="{964B58D4-01E1-A2FA-2F88-D745F56DB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>
            <a:extLst>
              <a:ext uri="{FF2B5EF4-FFF2-40B4-BE49-F238E27FC236}">
                <a16:creationId xmlns:a16="http://schemas.microsoft.com/office/drawing/2014/main" id="{FDF5507C-E3AD-1F54-93FB-57D291E033EF}"/>
              </a:ext>
            </a:extLst>
          </p:cNvPr>
          <p:cNvSpPr/>
          <p:nvPr/>
        </p:nvSpPr>
        <p:spPr>
          <a:xfrm>
            <a:off x="3939400" y="910725"/>
            <a:ext cx="1265100" cy="12651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4" name="Google Shape;484;p42">
            <a:extLst>
              <a:ext uri="{FF2B5EF4-FFF2-40B4-BE49-F238E27FC236}">
                <a16:creationId xmlns:a16="http://schemas.microsoft.com/office/drawing/2014/main" id="{424ECD69-0F9B-C5A7-C829-393CC666B9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8200" y="2566625"/>
            <a:ext cx="5067600" cy="107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HL7 VSA</a:t>
            </a:r>
            <a:endParaRPr dirty="0"/>
          </a:p>
        </p:txBody>
      </p:sp>
      <p:sp>
        <p:nvSpPr>
          <p:cNvPr id="485" name="Google Shape;485;p42">
            <a:extLst>
              <a:ext uri="{FF2B5EF4-FFF2-40B4-BE49-F238E27FC236}">
                <a16:creationId xmlns:a16="http://schemas.microsoft.com/office/drawing/2014/main" id="{63B175F6-CFF2-B1BA-D9D2-15EA91A475B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039500" y="1085325"/>
            <a:ext cx="10650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05.</a:t>
            </a:r>
            <a:endParaRPr dirty="0"/>
          </a:p>
        </p:txBody>
      </p:sp>
      <p:sp>
        <p:nvSpPr>
          <p:cNvPr id="486" name="Google Shape;486;p42">
            <a:extLst>
              <a:ext uri="{FF2B5EF4-FFF2-40B4-BE49-F238E27FC236}">
                <a16:creationId xmlns:a16="http://schemas.microsoft.com/office/drawing/2014/main" id="{36BAE500-3495-5720-FD72-BB7483A7591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38200" y="3672425"/>
            <a:ext cx="5067600" cy="5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Virtual Student Academy</a:t>
            </a:r>
            <a:endParaRPr dirty="0"/>
          </a:p>
        </p:txBody>
      </p:sp>
      <p:sp>
        <p:nvSpPr>
          <p:cNvPr id="487" name="Google Shape;487;p42">
            <a:extLst>
              <a:ext uri="{FF2B5EF4-FFF2-40B4-BE49-F238E27FC236}">
                <a16:creationId xmlns:a16="http://schemas.microsoft.com/office/drawing/2014/main" id="{05012C98-4139-AC79-7799-1516B2D4D820}"/>
              </a:ext>
            </a:extLst>
          </p:cNvPr>
          <p:cNvSpPr/>
          <p:nvPr/>
        </p:nvSpPr>
        <p:spPr>
          <a:xfrm>
            <a:off x="928475" y="1580525"/>
            <a:ext cx="515700" cy="515700"/>
          </a:xfrm>
          <a:prstGeom prst="mathPlus">
            <a:avLst>
              <a:gd name="adj1" fmla="val 23520"/>
            </a:avLst>
          </a:prstGeom>
          <a:solidFill>
            <a:srgbClr val="1977A4">
              <a:alpha val="14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488" name="Google Shape;488;p42">
            <a:extLst>
              <a:ext uri="{FF2B5EF4-FFF2-40B4-BE49-F238E27FC236}">
                <a16:creationId xmlns:a16="http://schemas.microsoft.com/office/drawing/2014/main" id="{8B795422-056C-54E1-BFE7-97F6DD70B20B}"/>
              </a:ext>
            </a:extLst>
          </p:cNvPr>
          <p:cNvSpPr/>
          <p:nvPr/>
        </p:nvSpPr>
        <p:spPr>
          <a:xfrm>
            <a:off x="1315025" y="369050"/>
            <a:ext cx="683700" cy="683700"/>
          </a:xfrm>
          <a:prstGeom prst="mathPlus">
            <a:avLst>
              <a:gd name="adj1" fmla="val 23520"/>
            </a:avLst>
          </a:prstGeom>
          <a:solidFill>
            <a:srgbClr val="CFE7EF">
              <a:alpha val="2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0394640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>
          <a:extLst>
            <a:ext uri="{FF2B5EF4-FFF2-40B4-BE49-F238E27FC236}">
              <a16:creationId xmlns:a16="http://schemas.microsoft.com/office/drawing/2014/main" id="{5554F138-2320-EB6B-4B0D-BC89C1585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70">
            <a:extLst>
              <a:ext uri="{FF2B5EF4-FFF2-40B4-BE49-F238E27FC236}">
                <a16:creationId xmlns:a16="http://schemas.microsoft.com/office/drawing/2014/main" id="{413C7668-AD69-CDE8-BA1E-D1143646A2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Virtual Student Academy (VSA)</a:t>
            </a:r>
            <a:endParaRPr dirty="0"/>
          </a:p>
        </p:txBody>
      </p:sp>
      <p:sp>
        <p:nvSpPr>
          <p:cNvPr id="968" name="Google Shape;968;p70">
            <a:extLst>
              <a:ext uri="{FF2B5EF4-FFF2-40B4-BE49-F238E27FC236}">
                <a16:creationId xmlns:a16="http://schemas.microsoft.com/office/drawing/2014/main" id="{2D83512F-4150-BDCF-8BF7-08BFE940D33F}"/>
              </a:ext>
            </a:extLst>
          </p:cNvPr>
          <p:cNvSpPr txBox="1"/>
          <p:nvPr/>
        </p:nvSpPr>
        <p:spPr>
          <a:xfrm flipH="1">
            <a:off x="720000" y="1149325"/>
            <a:ext cx="7704000" cy="28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VSA </a:t>
            </a:r>
            <a:r>
              <a:rPr lang="en-US" b="1" dirty="0" err="1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</a:rPr>
              <a:t>nettside</a:t>
            </a:r>
            <a:r>
              <a:rPr lang="en-US" b="1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</a:rPr>
              <a:t>: </a:t>
            </a:r>
            <a:r>
              <a:rPr lang="en-US" dirty="0">
                <a:solidFill>
                  <a:schemeClr val="tx1"/>
                </a:solid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https://info.hl7.org/virtual-student-academy</a:t>
            </a:r>
            <a:endParaRPr lang="en-US" dirty="0">
              <a:solidFill>
                <a:schemeClr val="tx1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Målgruppe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: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studenter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som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starter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utdanningen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helseinformatikk</a:t>
            </a:r>
            <a:b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</a:b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Introduksjon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til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FHIR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organisasjonen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HL7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On-demand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moduler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gratis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eller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nedsatt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pris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Opptak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av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kurs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og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webinarer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Startet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høsten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2022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Semesterdelt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, med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emner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for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hvert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semester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Tidligere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kurs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blir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tilgjengelige</a:t>
            </a:r>
            <a:endParaRPr lang="en-US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6E76E1-AA20-A811-B73C-558849B55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0022" y="2198705"/>
            <a:ext cx="4193978" cy="208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27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72"/>
          <p:cNvSpPr txBox="1">
            <a:spLocks noGrp="1"/>
          </p:cNvSpPr>
          <p:nvPr>
            <p:ph type="title"/>
          </p:nvPr>
        </p:nvSpPr>
        <p:spPr>
          <a:xfrm>
            <a:off x="2347944" y="766388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Lykke til!</a:t>
            </a:r>
            <a:endParaRPr dirty="0"/>
          </a:p>
        </p:txBody>
      </p:sp>
      <p:sp>
        <p:nvSpPr>
          <p:cNvPr id="985" name="Google Shape;985;p72"/>
          <p:cNvSpPr txBox="1">
            <a:spLocks noGrp="1"/>
          </p:cNvSpPr>
          <p:nvPr>
            <p:ph type="subTitle" idx="1"/>
          </p:nvPr>
        </p:nvSpPr>
        <p:spPr>
          <a:xfrm>
            <a:off x="2347944" y="1908344"/>
            <a:ext cx="4448100" cy="11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2"/>
                </a:solidFill>
              </a:rPr>
              <a:t>Ádám Zoltán Kövér</a:t>
            </a:r>
            <a:endParaRPr sz="1600" b="1"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adam.kover@felleskatalogen.no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b-NO" dirty="0">
                <a:solidFill>
                  <a:schemeClr val="dk2"/>
                </a:solidFill>
                <a:hlinkClick r:id="rId3"/>
              </a:rPr>
              <a:t>linkedin.com/in/adamzkover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95" name="Google Shape;995;p72"/>
          <p:cNvSpPr txBox="1"/>
          <p:nvPr/>
        </p:nvSpPr>
        <p:spPr>
          <a:xfrm>
            <a:off x="2496144" y="3199259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HL7 Norge </a:t>
            </a:r>
            <a:r>
              <a:rPr lang="en-US" sz="1200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| FHIR fagforum | 2025-04-02</a:t>
            </a:r>
            <a:endParaRPr sz="1200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996" name="Google Shape;996;p72"/>
          <p:cNvSpPr/>
          <p:nvPr/>
        </p:nvSpPr>
        <p:spPr>
          <a:xfrm>
            <a:off x="1124600" y="4343600"/>
            <a:ext cx="683700" cy="683700"/>
          </a:xfrm>
          <a:prstGeom prst="mathPlus">
            <a:avLst>
              <a:gd name="adj1" fmla="val 235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997" name="Google Shape;997;p72"/>
          <p:cNvSpPr/>
          <p:nvPr/>
        </p:nvSpPr>
        <p:spPr>
          <a:xfrm>
            <a:off x="7684925" y="766400"/>
            <a:ext cx="683700" cy="683700"/>
          </a:xfrm>
          <a:prstGeom prst="mathPlus">
            <a:avLst>
              <a:gd name="adj1" fmla="val 2352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>
          <a:extLst>
            <a:ext uri="{FF2B5EF4-FFF2-40B4-BE49-F238E27FC236}">
              <a16:creationId xmlns:a16="http://schemas.microsoft.com/office/drawing/2014/main" id="{70659076-5C90-170A-82E0-8987E2700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6">
            <a:extLst>
              <a:ext uri="{FF2B5EF4-FFF2-40B4-BE49-F238E27FC236}">
                <a16:creationId xmlns:a16="http://schemas.microsoft.com/office/drawing/2014/main" id="{7AB286CE-4892-3C96-26F6-60046AE1FC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H</a:t>
            </a:r>
            <a:r>
              <a:rPr lang="nb-NO" dirty="0"/>
              <a:t>L7 sertifisering – mer enn FHIR</a:t>
            </a:r>
            <a:endParaRPr dirty="0"/>
          </a:p>
        </p:txBody>
      </p:sp>
      <p:sp>
        <p:nvSpPr>
          <p:cNvPr id="534" name="Google Shape;534;p46">
            <a:extLst>
              <a:ext uri="{FF2B5EF4-FFF2-40B4-BE49-F238E27FC236}">
                <a16:creationId xmlns:a16="http://schemas.microsoft.com/office/drawing/2014/main" id="{9807529C-6FAD-78D7-59CA-0A6821F54C5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38282" y="3137443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V2 Control</a:t>
            </a:r>
            <a:endParaRPr dirty="0"/>
          </a:p>
        </p:txBody>
      </p:sp>
      <p:sp>
        <p:nvSpPr>
          <p:cNvPr id="535" name="Google Shape;535;p46">
            <a:extLst>
              <a:ext uri="{FF2B5EF4-FFF2-40B4-BE49-F238E27FC236}">
                <a16:creationId xmlns:a16="http://schemas.microsoft.com/office/drawing/2014/main" id="{89E123FD-F0BF-0459-BC53-DC8D6C919C5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74931" y="3137443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V3 RIM</a:t>
            </a:r>
            <a:endParaRPr dirty="0"/>
          </a:p>
        </p:txBody>
      </p:sp>
      <p:sp>
        <p:nvSpPr>
          <p:cNvPr id="536" name="Google Shape;536;p46">
            <a:extLst>
              <a:ext uri="{FF2B5EF4-FFF2-40B4-BE49-F238E27FC236}">
                <a16:creationId xmlns:a16="http://schemas.microsoft.com/office/drawing/2014/main" id="{1897D48B-0D9F-4583-626C-13A248C20225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31075" y="3137443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CDA</a:t>
            </a:r>
            <a:endParaRPr dirty="0"/>
          </a:p>
        </p:txBody>
      </p:sp>
      <p:pic>
        <p:nvPicPr>
          <p:cNvPr id="9" name="Picture 8" descr="A green shield with white text&#10;&#10;AI-generated content may be incorrect.">
            <a:extLst>
              <a:ext uri="{FF2B5EF4-FFF2-40B4-BE49-F238E27FC236}">
                <a16:creationId xmlns:a16="http://schemas.microsoft.com/office/drawing/2014/main" id="{5AC12800-B621-3E23-362B-582FEE90C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170" y="1474730"/>
            <a:ext cx="1443109" cy="1662713"/>
          </a:xfrm>
          <a:prstGeom prst="rect">
            <a:avLst/>
          </a:prstGeom>
        </p:spPr>
      </p:pic>
      <p:pic>
        <p:nvPicPr>
          <p:cNvPr id="13" name="Picture 12" descr="A blue shield with white text&#10;&#10;AI-generated content may be incorrect.">
            <a:extLst>
              <a:ext uri="{FF2B5EF4-FFF2-40B4-BE49-F238E27FC236}">
                <a16:creationId xmlns:a16="http://schemas.microsoft.com/office/drawing/2014/main" id="{AC2055C8-F08F-EE7D-C5E9-2955225DF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1854" y="1497517"/>
            <a:ext cx="1444141" cy="1662713"/>
          </a:xfrm>
          <a:prstGeom prst="rect">
            <a:avLst/>
          </a:prstGeom>
        </p:spPr>
      </p:pic>
      <p:pic>
        <p:nvPicPr>
          <p:cNvPr id="17" name="Picture 16" descr="A blue shield with white text&#10;&#10;AI-generated content may be incorrect.">
            <a:extLst>
              <a:ext uri="{FF2B5EF4-FFF2-40B4-BE49-F238E27FC236}">
                <a16:creationId xmlns:a16="http://schemas.microsoft.com/office/drawing/2014/main" id="{F88A2266-B1B2-DCE0-26A7-BEBA1A69D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3721" y="1543647"/>
            <a:ext cx="1449948" cy="166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55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>
          <a:extLst>
            <a:ext uri="{FF2B5EF4-FFF2-40B4-BE49-F238E27FC236}">
              <a16:creationId xmlns:a16="http://schemas.microsoft.com/office/drawing/2014/main" id="{42963D15-EA19-98D9-704F-1C9A0EEC0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2">
            <a:extLst>
              <a:ext uri="{FF2B5EF4-FFF2-40B4-BE49-F238E27FC236}">
                <a16:creationId xmlns:a16="http://schemas.microsoft.com/office/drawing/2014/main" id="{FAC3B61D-3F49-C6EC-A790-D8DAD878BA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87097" y="801148"/>
            <a:ext cx="4351191" cy="1558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HL7 FHIR R4 Proficient</a:t>
            </a:r>
            <a:endParaRPr dirty="0"/>
          </a:p>
        </p:txBody>
      </p:sp>
      <p:sp>
        <p:nvSpPr>
          <p:cNvPr id="670" name="Google Shape;670;p52">
            <a:extLst>
              <a:ext uri="{FF2B5EF4-FFF2-40B4-BE49-F238E27FC236}">
                <a16:creationId xmlns:a16="http://schemas.microsoft.com/office/drawing/2014/main" id="{0606CC39-A570-31ED-C479-CEBA0D931D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87097" y="2571749"/>
            <a:ext cx="35196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Tidligere sertifisering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Avviklet </a:t>
            </a:r>
            <a:r>
              <a:rPr lang="nb-NO" dirty="0"/>
              <a:t>i</a:t>
            </a:r>
            <a:r>
              <a:rPr lang="en" dirty="0"/>
              <a:t> 2024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Erstattet av nytt sertifiseringsprogram</a:t>
            </a:r>
            <a:endParaRPr dirty="0"/>
          </a:p>
        </p:txBody>
      </p:sp>
      <p:pic>
        <p:nvPicPr>
          <p:cNvPr id="3" name="Picture 2" descr="A grey and orange logo&#10;&#10;AI-generated content may be incorrect.">
            <a:extLst>
              <a:ext uri="{FF2B5EF4-FFF2-40B4-BE49-F238E27FC236}">
                <a16:creationId xmlns:a16="http://schemas.microsoft.com/office/drawing/2014/main" id="{79BFFB49-10E7-29A1-2975-41E59FAA9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5712" y="1371432"/>
            <a:ext cx="2076740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804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154F1269-89D7-3A64-C111-F0B640C17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F4EFD02F-AF2E-7D14-8DBC-D9DF51D48F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 sertifisering – fra 2024</a:t>
            </a:r>
            <a:endParaRPr dirty="0"/>
          </a:p>
        </p:txBody>
      </p:sp>
      <p:sp>
        <p:nvSpPr>
          <p:cNvPr id="4" name="Google Shape;968;p70">
            <a:extLst>
              <a:ext uri="{FF2B5EF4-FFF2-40B4-BE49-F238E27FC236}">
                <a16:creationId xmlns:a16="http://schemas.microsoft.com/office/drawing/2014/main" id="{6FC2A934-76C3-3061-BD38-9E8FB8035BDC}"/>
              </a:ext>
            </a:extLst>
          </p:cNvPr>
          <p:cNvSpPr txBox="1"/>
          <p:nvPr/>
        </p:nvSpPr>
        <p:spPr>
          <a:xfrm flipH="1">
            <a:off x="720000" y="1304183"/>
            <a:ext cx="7704000" cy="11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Nytt sertifiseringsprogram fra 2024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Erstatter FHIR R4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Proficiency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Exam</a:t>
            </a:r>
            <a:endParaRPr lang="nb-NO"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Planlagt med flere moduler og </a:t>
            </a: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niv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åer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" name="Google Shape;969;p70">
            <a:extLst>
              <a:ext uri="{FF2B5EF4-FFF2-40B4-BE49-F238E27FC236}">
                <a16:creationId xmlns:a16="http://schemas.microsoft.com/office/drawing/2014/main" id="{2333DB54-B0ED-84BA-FB4C-5A51AD8D5FA6}"/>
              </a:ext>
            </a:extLst>
          </p:cNvPr>
          <p:cNvSpPr txBox="1"/>
          <p:nvPr/>
        </p:nvSpPr>
        <p:spPr>
          <a:xfrm flipH="1">
            <a:off x="720000" y="2381450"/>
            <a:ext cx="7704000" cy="11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</a:t>
            </a:r>
            <a:r>
              <a:rPr lang="en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ilotert i 2024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  <a:p>
            <a:pPr marL="285750" lvl="0" indent="-285750" algn="l" rtl="0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nb-NO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Eksamensformat</a:t>
            </a: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og oppgaver testet og justert med deltakere i piloten</a:t>
            </a:r>
          </a:p>
          <a:p>
            <a:pPr lvl="0" algn="l" rtl="0">
              <a:lnSpc>
                <a:spcPct val="115000"/>
              </a:lnSpc>
              <a:spcBef>
                <a:spcPts val="1000"/>
              </a:spcBef>
            </a:pPr>
            <a:r>
              <a:rPr lang="nb-NO" b="1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Fordeler for deltakerne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Tidlig tilgang til sertifiseringen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Redusert pris</a:t>
            </a:r>
          </a:p>
          <a:p>
            <a:pPr marL="285750" lvl="0" indent="-285750" algn="l" rtl="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nb-NO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Mulighet til 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å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gjenta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etter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piloten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ved</a:t>
            </a:r>
            <a:r>
              <a:rPr lang="en-US" dirty="0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-US" dirty="0" err="1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rPr>
              <a:t>behov</a:t>
            </a:r>
            <a:endParaRPr dirty="0">
              <a:solidFill>
                <a:schemeClr val="dk2"/>
              </a:solidFill>
              <a:latin typeface="Hind"/>
              <a:ea typeface="Hind"/>
              <a:cs typeface="Hind"/>
              <a:sym typeface="Hind"/>
            </a:endParaRPr>
          </a:p>
        </p:txBody>
      </p:sp>
    </p:spTree>
    <p:extLst>
      <p:ext uri="{BB962C8B-B14F-4D97-AF65-F5344CB8AC3E}">
        <p14:creationId xmlns:p14="http://schemas.microsoft.com/office/powerpoint/2010/main" val="3002165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>
          <a:extLst>
            <a:ext uri="{FF2B5EF4-FFF2-40B4-BE49-F238E27FC236}">
              <a16:creationId xmlns:a16="http://schemas.microsoft.com/office/drawing/2014/main" id="{4ACD4132-AC9D-CE00-CACB-8B37982D8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64">
            <a:extLst>
              <a:ext uri="{FF2B5EF4-FFF2-40B4-BE49-F238E27FC236}">
                <a16:creationId xmlns:a16="http://schemas.microsoft.com/office/drawing/2014/main" id="{4CF1375A-A981-F799-0433-79443AB55C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857" y="32523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FHIR sertifisering</a:t>
            </a:r>
            <a:endParaRPr dirty="0"/>
          </a:p>
        </p:txBody>
      </p:sp>
      <p:sp>
        <p:nvSpPr>
          <p:cNvPr id="909" name="Google Shape;909;p64">
            <a:extLst>
              <a:ext uri="{FF2B5EF4-FFF2-40B4-BE49-F238E27FC236}">
                <a16:creationId xmlns:a16="http://schemas.microsoft.com/office/drawing/2014/main" id="{623BB422-5A9E-9522-04AF-6A21F9C052B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482694" y="1190195"/>
            <a:ext cx="2178900" cy="57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Inter Medium"/>
                <a:ea typeface="Inter Medium"/>
                <a:cs typeface="Inter Medium"/>
                <a:sym typeface="Inter Medium"/>
              </a:rPr>
              <a:t>FHIR sertifisering</a:t>
            </a:r>
            <a:endParaRPr sz="1800" dirty="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13" name="Google Shape;913;p64">
            <a:extLst>
              <a:ext uri="{FF2B5EF4-FFF2-40B4-BE49-F238E27FC236}">
                <a16:creationId xmlns:a16="http://schemas.microsoft.com/office/drawing/2014/main" id="{B790AD3B-218E-75D7-C0C7-093EEA758C51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713225" y="2227428"/>
            <a:ext cx="2178900" cy="40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Inter Medium"/>
                <a:ea typeface="Inter Medium"/>
                <a:cs typeface="Inter Medium"/>
                <a:sym typeface="Inter Medium"/>
              </a:rPr>
              <a:t>Technical Track</a:t>
            </a:r>
            <a:endParaRPr sz="1800" dirty="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914" name="Google Shape;914;p64">
            <a:extLst>
              <a:ext uri="{FF2B5EF4-FFF2-40B4-BE49-F238E27FC236}">
                <a16:creationId xmlns:a16="http://schemas.microsoft.com/office/drawing/2014/main" id="{0E78C3CE-0D75-6441-08D4-26BCF1EFB0FC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251975" y="2920664"/>
            <a:ext cx="2178900" cy="332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TBA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915" name="Google Shape;915;p64">
            <a:extLst>
              <a:ext uri="{FF2B5EF4-FFF2-40B4-BE49-F238E27FC236}">
                <a16:creationId xmlns:a16="http://schemas.microsoft.com/office/drawing/2014/main" id="{D2C4CA8E-0EC6-FC5F-0AF6-FF3C9F47E63E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6251975" y="2227428"/>
            <a:ext cx="2178900" cy="7450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latin typeface="Inter Medium"/>
                <a:ea typeface="Inter Medium"/>
                <a:cs typeface="Inter Medium"/>
                <a:sym typeface="Inter Medium"/>
              </a:rPr>
              <a:t>Non-Technical Track</a:t>
            </a:r>
          </a:p>
        </p:txBody>
      </p:sp>
      <p:sp>
        <p:nvSpPr>
          <p:cNvPr id="917" name="Google Shape;917;p64">
            <a:extLst>
              <a:ext uri="{FF2B5EF4-FFF2-40B4-BE49-F238E27FC236}">
                <a16:creationId xmlns:a16="http://schemas.microsoft.com/office/drawing/2014/main" id="{FDE62CD8-555F-127C-82CB-1BB855E69A17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3482232" y="3032752"/>
            <a:ext cx="2179250" cy="7993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Inter Medium"/>
                <a:ea typeface="Inter Medium"/>
                <a:cs typeface="Inter Medium"/>
                <a:sym typeface="Inter Medium"/>
              </a:rPr>
              <a:t>Foundational Implementer</a:t>
            </a:r>
            <a:endParaRPr sz="1800" b="1" dirty="0">
              <a:latin typeface="Inter Medium"/>
              <a:ea typeface="Inter Medium"/>
              <a:cs typeface="Inter Medium"/>
              <a:sym typeface="Inter Medium"/>
            </a:endParaRPr>
          </a:p>
        </p:txBody>
      </p:sp>
      <p:cxnSp>
        <p:nvCxnSpPr>
          <p:cNvPr id="920" name="Google Shape;920;p64">
            <a:extLst>
              <a:ext uri="{FF2B5EF4-FFF2-40B4-BE49-F238E27FC236}">
                <a16:creationId xmlns:a16="http://schemas.microsoft.com/office/drawing/2014/main" id="{55402591-C4F5-5441-A18E-6737ECBA3AE2}"/>
              </a:ext>
            </a:extLst>
          </p:cNvPr>
          <p:cNvCxnSpPr>
            <a:cxnSpLocks/>
            <a:stCxn id="909" idx="2"/>
            <a:endCxn id="913" idx="0"/>
          </p:cNvCxnSpPr>
          <p:nvPr/>
        </p:nvCxnSpPr>
        <p:spPr>
          <a:xfrm rot="5400000">
            <a:off x="2955144" y="610295"/>
            <a:ext cx="464400" cy="2769600"/>
          </a:xfrm>
          <a:prstGeom prst="bentConnector3">
            <a:avLst>
              <a:gd name="adj1" fmla="val 5001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1" name="Google Shape;921;p64">
            <a:extLst>
              <a:ext uri="{FF2B5EF4-FFF2-40B4-BE49-F238E27FC236}">
                <a16:creationId xmlns:a16="http://schemas.microsoft.com/office/drawing/2014/main" id="{8A20D13D-5B66-6AEC-1A55-60E10974DCE7}"/>
              </a:ext>
            </a:extLst>
          </p:cNvPr>
          <p:cNvCxnSpPr>
            <a:cxnSpLocks/>
            <a:stCxn id="909" idx="2"/>
            <a:endCxn id="915" idx="0"/>
          </p:cNvCxnSpPr>
          <p:nvPr/>
        </p:nvCxnSpPr>
        <p:spPr>
          <a:xfrm rot="16200000" flipH="1">
            <a:off x="5724518" y="610520"/>
            <a:ext cx="464533" cy="276928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2" name="Google Shape;922;p64">
            <a:extLst>
              <a:ext uri="{FF2B5EF4-FFF2-40B4-BE49-F238E27FC236}">
                <a16:creationId xmlns:a16="http://schemas.microsoft.com/office/drawing/2014/main" id="{7F2AB96B-3C58-F91E-06B9-7900A56FF000}"/>
              </a:ext>
            </a:extLst>
          </p:cNvPr>
          <p:cNvCxnSpPr>
            <a:cxnSpLocks/>
            <a:stCxn id="913" idx="2"/>
            <a:endCxn id="917" idx="0"/>
          </p:cNvCxnSpPr>
          <p:nvPr/>
        </p:nvCxnSpPr>
        <p:spPr>
          <a:xfrm rot="16200000" flipH="1">
            <a:off x="2986804" y="1447699"/>
            <a:ext cx="400924" cy="276918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3" name="Google Shape;923;p64">
            <a:extLst>
              <a:ext uri="{FF2B5EF4-FFF2-40B4-BE49-F238E27FC236}">
                <a16:creationId xmlns:a16="http://schemas.microsoft.com/office/drawing/2014/main" id="{D7669222-A0CA-3E46-DA64-0109E24041B1}"/>
              </a:ext>
            </a:extLst>
          </p:cNvPr>
          <p:cNvCxnSpPr>
            <a:cxnSpLocks/>
            <a:stCxn id="917" idx="2"/>
            <a:endCxn id="12" idx="0"/>
          </p:cNvCxnSpPr>
          <p:nvPr/>
        </p:nvCxnSpPr>
        <p:spPr>
          <a:xfrm rot="5400000">
            <a:off x="3143908" y="2866126"/>
            <a:ext cx="461948" cy="239395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913;p64">
            <a:extLst>
              <a:ext uri="{FF2B5EF4-FFF2-40B4-BE49-F238E27FC236}">
                <a16:creationId xmlns:a16="http://schemas.microsoft.com/office/drawing/2014/main" id="{9D038DB2-ED51-FEF9-998B-CEA16F3D5D8F}"/>
              </a:ext>
            </a:extLst>
          </p:cNvPr>
          <p:cNvSpPr txBox="1">
            <a:spLocks/>
          </p:cNvSpPr>
          <p:nvPr/>
        </p:nvSpPr>
        <p:spPr>
          <a:xfrm>
            <a:off x="873579" y="4294075"/>
            <a:ext cx="2608653" cy="40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ctr">
              <a:buFont typeface="Hind"/>
              <a:buNone/>
            </a:pPr>
            <a:r>
              <a:rPr lang="nb-NO" sz="1800" b="1" dirty="0">
                <a:latin typeface="Inter Medium"/>
                <a:ea typeface="Inter Medium"/>
                <a:cs typeface="Inter Medium"/>
                <a:sym typeface="Inter Medium"/>
              </a:rPr>
              <a:t>Advanced Developer</a:t>
            </a:r>
          </a:p>
        </p:txBody>
      </p:sp>
      <p:sp>
        <p:nvSpPr>
          <p:cNvPr id="13" name="Google Shape;913;p64">
            <a:extLst>
              <a:ext uri="{FF2B5EF4-FFF2-40B4-BE49-F238E27FC236}">
                <a16:creationId xmlns:a16="http://schemas.microsoft.com/office/drawing/2014/main" id="{71D1F57D-DA70-B4AC-8DA7-C3FF47223427}"/>
              </a:ext>
            </a:extLst>
          </p:cNvPr>
          <p:cNvSpPr txBox="1">
            <a:spLocks/>
          </p:cNvSpPr>
          <p:nvPr/>
        </p:nvSpPr>
        <p:spPr>
          <a:xfrm>
            <a:off x="5661767" y="4294075"/>
            <a:ext cx="2608653" cy="40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ctr">
              <a:buFont typeface="Hind"/>
              <a:buNone/>
            </a:pPr>
            <a:r>
              <a:rPr lang="nb-NO" sz="1800" i="1" dirty="0">
                <a:latin typeface="Inter Medium"/>
                <a:ea typeface="Inter Medium"/>
                <a:cs typeface="Inter Medium"/>
                <a:sym typeface="Inter Medium"/>
              </a:rPr>
              <a:t>Advanced Architect</a:t>
            </a:r>
          </a:p>
        </p:txBody>
      </p:sp>
      <p:cxnSp>
        <p:nvCxnSpPr>
          <p:cNvPr id="16" name="Google Shape;923;p64">
            <a:extLst>
              <a:ext uri="{FF2B5EF4-FFF2-40B4-BE49-F238E27FC236}">
                <a16:creationId xmlns:a16="http://schemas.microsoft.com/office/drawing/2014/main" id="{3A1F5D39-EEAF-2F8F-49BF-2EBB24E76B8D}"/>
              </a:ext>
            </a:extLst>
          </p:cNvPr>
          <p:cNvCxnSpPr>
            <a:cxnSpLocks/>
            <a:stCxn id="13" idx="0"/>
            <a:endCxn id="917" idx="2"/>
          </p:cNvCxnSpPr>
          <p:nvPr/>
        </p:nvCxnSpPr>
        <p:spPr>
          <a:xfrm rot="16200000" flipV="1">
            <a:off x="5538002" y="2865982"/>
            <a:ext cx="461948" cy="239423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914;p64">
            <a:extLst>
              <a:ext uri="{FF2B5EF4-FFF2-40B4-BE49-F238E27FC236}">
                <a16:creationId xmlns:a16="http://schemas.microsoft.com/office/drawing/2014/main" id="{D39FC86F-122D-0F9D-DE61-687BB86EBA68}"/>
              </a:ext>
            </a:extLst>
          </p:cNvPr>
          <p:cNvSpPr txBox="1">
            <a:spLocks/>
          </p:cNvSpPr>
          <p:nvPr/>
        </p:nvSpPr>
        <p:spPr>
          <a:xfrm>
            <a:off x="5831741" y="4654463"/>
            <a:ext cx="2178900" cy="332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●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○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Char char="■"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 algn="ctr">
              <a:buFont typeface="Hind"/>
              <a:buNone/>
            </a:pPr>
            <a:r>
              <a:rPr lang="nb-NO"/>
              <a:t>TBA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25328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>
          <a:extLst>
            <a:ext uri="{FF2B5EF4-FFF2-40B4-BE49-F238E27FC236}">
              <a16:creationId xmlns:a16="http://schemas.microsoft.com/office/drawing/2014/main" id="{E05AFD09-18EA-539E-80AB-396CF61B7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6">
            <a:extLst>
              <a:ext uri="{FF2B5EF4-FFF2-40B4-BE49-F238E27FC236}">
                <a16:creationId xmlns:a16="http://schemas.microsoft.com/office/drawing/2014/main" id="{98343A1D-E591-4049-BD77-8556AB3C18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Etter bestått eksamen</a:t>
            </a:r>
            <a:endParaRPr dirty="0"/>
          </a:p>
        </p:txBody>
      </p:sp>
      <p:sp>
        <p:nvSpPr>
          <p:cNvPr id="531" name="Google Shape;531;p46">
            <a:extLst>
              <a:ext uri="{FF2B5EF4-FFF2-40B4-BE49-F238E27FC236}">
                <a16:creationId xmlns:a16="http://schemas.microsoft.com/office/drawing/2014/main" id="{1A0239BE-85AB-CF00-B561-F5F3FF44A8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37625" y="3346191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Laste ned som dokument</a:t>
            </a:r>
            <a:endParaRPr dirty="0"/>
          </a:p>
        </p:txBody>
      </p:sp>
      <p:sp>
        <p:nvSpPr>
          <p:cNvPr id="532" name="Google Shape;532;p46">
            <a:extLst>
              <a:ext uri="{FF2B5EF4-FFF2-40B4-BE49-F238E27FC236}">
                <a16:creationId xmlns:a16="http://schemas.microsoft.com/office/drawing/2014/main" id="{627F5623-AA8E-8BF5-E503-E70F72BBCB2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81282" y="3346191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Elektronisk verifiserbar</a:t>
            </a:r>
            <a:br>
              <a:rPr lang="en" dirty="0"/>
            </a:br>
            <a:r>
              <a:rPr lang="en" dirty="0"/>
              <a:t>Dele i sosiale medier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3" name="Google Shape;533;p46">
            <a:extLst>
              <a:ext uri="{FF2B5EF4-FFF2-40B4-BE49-F238E27FC236}">
                <a16:creationId xmlns:a16="http://schemas.microsoft.com/office/drawing/2014/main" id="{5B6BCD3D-5550-828B-8551-569A96D766FD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31075" y="3362699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hlinkClick r:id="rId3"/>
              </a:rPr>
              <a:t>https://www.hl7.org/implement/certificationdirectory.cfm</a:t>
            </a:r>
            <a:endParaRPr sz="1200" dirty="0"/>
          </a:p>
        </p:txBody>
      </p:sp>
      <p:sp>
        <p:nvSpPr>
          <p:cNvPr id="534" name="Google Shape;534;p46">
            <a:extLst>
              <a:ext uri="{FF2B5EF4-FFF2-40B4-BE49-F238E27FC236}">
                <a16:creationId xmlns:a16="http://schemas.microsoft.com/office/drawing/2014/main" id="{64F74822-17F5-F88B-D717-319DDFDA934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868975" y="2617869"/>
            <a:ext cx="2334986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Få tilsendt</a:t>
            </a:r>
            <a:br>
              <a:rPr lang="en" sz="1800" dirty="0"/>
            </a:br>
            <a:r>
              <a:rPr lang="en" sz="1800" dirty="0"/>
              <a:t>digitalt diplom</a:t>
            </a:r>
            <a:endParaRPr sz="1800" dirty="0"/>
          </a:p>
        </p:txBody>
      </p:sp>
      <p:sp>
        <p:nvSpPr>
          <p:cNvPr id="535" name="Google Shape;535;p46">
            <a:extLst>
              <a:ext uri="{FF2B5EF4-FFF2-40B4-BE49-F238E27FC236}">
                <a16:creationId xmlns:a16="http://schemas.microsoft.com/office/drawing/2014/main" id="{587BB9BF-F083-44D2-DE0E-BC4FB1B8D35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13322" y="2654442"/>
            <a:ext cx="2175300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Få tilgang til digital badge</a:t>
            </a:r>
            <a:endParaRPr sz="1800" dirty="0"/>
          </a:p>
        </p:txBody>
      </p:sp>
      <p:sp>
        <p:nvSpPr>
          <p:cNvPr id="536" name="Google Shape;536;p46">
            <a:extLst>
              <a:ext uri="{FF2B5EF4-FFF2-40B4-BE49-F238E27FC236}">
                <a16:creationId xmlns:a16="http://schemas.microsoft.com/office/drawing/2014/main" id="{FB47120A-987C-F0B0-F867-E6EC265A796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5803109" y="2617869"/>
            <a:ext cx="2631232" cy="66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Bli oppført i Certification Directory</a:t>
            </a:r>
            <a:endParaRPr sz="1800" dirty="0"/>
          </a:p>
        </p:txBody>
      </p:sp>
      <p:sp>
        <p:nvSpPr>
          <p:cNvPr id="537" name="Google Shape;537;p46">
            <a:extLst>
              <a:ext uri="{FF2B5EF4-FFF2-40B4-BE49-F238E27FC236}">
                <a16:creationId xmlns:a16="http://schemas.microsoft.com/office/drawing/2014/main" id="{24BC19D6-046F-8634-A8B1-B69130ACC604}"/>
              </a:ext>
            </a:extLst>
          </p:cNvPr>
          <p:cNvSpPr/>
          <p:nvPr/>
        </p:nvSpPr>
        <p:spPr>
          <a:xfrm>
            <a:off x="1579175" y="1513847"/>
            <a:ext cx="892200" cy="8922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38" name="Google Shape;538;p46">
            <a:extLst>
              <a:ext uri="{FF2B5EF4-FFF2-40B4-BE49-F238E27FC236}">
                <a16:creationId xmlns:a16="http://schemas.microsoft.com/office/drawing/2014/main" id="{DDA88EC8-5F9D-48EB-F417-67D00D4E08C8}"/>
              </a:ext>
            </a:extLst>
          </p:cNvPr>
          <p:cNvSpPr/>
          <p:nvPr/>
        </p:nvSpPr>
        <p:spPr>
          <a:xfrm>
            <a:off x="4155052" y="1513847"/>
            <a:ext cx="892200" cy="8922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539" name="Google Shape;539;p46">
            <a:extLst>
              <a:ext uri="{FF2B5EF4-FFF2-40B4-BE49-F238E27FC236}">
                <a16:creationId xmlns:a16="http://schemas.microsoft.com/office/drawing/2014/main" id="{9BF22A6B-DF18-FA5E-DB35-3A7DA35F9F2C}"/>
              </a:ext>
            </a:extLst>
          </p:cNvPr>
          <p:cNvSpPr/>
          <p:nvPr/>
        </p:nvSpPr>
        <p:spPr>
          <a:xfrm>
            <a:off x="6672625" y="1513847"/>
            <a:ext cx="892200" cy="8922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242888" dist="19050" dir="5400000" algn="bl" rotWithShape="0">
              <a:schemeClr val="lt2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ind"/>
              <a:ea typeface="Hind"/>
              <a:cs typeface="Hind"/>
              <a:sym typeface="Hind"/>
            </a:endParaRPr>
          </a:p>
        </p:txBody>
      </p:sp>
      <p:grpSp>
        <p:nvGrpSpPr>
          <p:cNvPr id="2" name="Google Shape;1234;p73">
            <a:extLst>
              <a:ext uri="{FF2B5EF4-FFF2-40B4-BE49-F238E27FC236}">
                <a16:creationId xmlns:a16="http://schemas.microsoft.com/office/drawing/2014/main" id="{A952ABEC-1B99-1184-ECB0-D85B8A0B1265}"/>
              </a:ext>
            </a:extLst>
          </p:cNvPr>
          <p:cNvGrpSpPr/>
          <p:nvPr/>
        </p:nvGrpSpPr>
        <p:grpSpPr>
          <a:xfrm>
            <a:off x="1873748" y="1778262"/>
            <a:ext cx="315000" cy="425520"/>
            <a:chOff x="4738680" y="2631150"/>
            <a:chExt cx="315000" cy="425520"/>
          </a:xfrm>
        </p:grpSpPr>
        <p:sp>
          <p:nvSpPr>
            <p:cNvPr id="3" name="Google Shape;1235;p73">
              <a:extLst>
                <a:ext uri="{FF2B5EF4-FFF2-40B4-BE49-F238E27FC236}">
                  <a16:creationId xmlns:a16="http://schemas.microsoft.com/office/drawing/2014/main" id="{791EB79E-494D-B4F9-67AC-166D9448FEB1}"/>
                </a:ext>
              </a:extLst>
            </p:cNvPr>
            <p:cNvSpPr/>
            <p:nvPr/>
          </p:nvSpPr>
          <p:spPr>
            <a:xfrm>
              <a:off x="4764240" y="2651670"/>
              <a:ext cx="37440" cy="37440"/>
            </a:xfrm>
            <a:custGeom>
              <a:avLst/>
              <a:gdLst/>
              <a:ahLst/>
              <a:cxnLst/>
              <a:rect l="l" t="t" r="r" b="b"/>
              <a:pathLst>
                <a:path w="104" h="104" extrusionOk="0">
                  <a:moveTo>
                    <a:pt x="0" y="52"/>
                  </a:moveTo>
                  <a:cubicBezTo>
                    <a:pt x="0" y="81"/>
                    <a:pt x="23" y="104"/>
                    <a:pt x="52" y="104"/>
                  </a:cubicBezTo>
                  <a:cubicBezTo>
                    <a:pt x="80" y="104"/>
                    <a:pt x="104" y="81"/>
                    <a:pt x="104" y="52"/>
                  </a:cubicBezTo>
                  <a:cubicBezTo>
                    <a:pt x="104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moveTo>
                    <a:pt x="70" y="52"/>
                  </a:moveTo>
                  <a:cubicBezTo>
                    <a:pt x="70" y="61"/>
                    <a:pt x="61" y="69"/>
                    <a:pt x="52" y="69"/>
                  </a:cubicBezTo>
                  <a:cubicBezTo>
                    <a:pt x="42" y="69"/>
                    <a:pt x="35" y="61"/>
                    <a:pt x="35" y="52"/>
                  </a:cubicBezTo>
                  <a:cubicBezTo>
                    <a:pt x="35" y="42"/>
                    <a:pt x="42" y="35"/>
                    <a:pt x="52" y="35"/>
                  </a:cubicBezTo>
                  <a:cubicBezTo>
                    <a:pt x="61" y="35"/>
                    <a:pt x="70" y="42"/>
                    <a:pt x="70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" name="Google Shape;1236;p73">
              <a:extLst>
                <a:ext uri="{FF2B5EF4-FFF2-40B4-BE49-F238E27FC236}">
                  <a16:creationId xmlns:a16="http://schemas.microsoft.com/office/drawing/2014/main" id="{D4D0A8DC-B465-0434-9EE8-708F664400A8}"/>
                </a:ext>
              </a:extLst>
            </p:cNvPr>
            <p:cNvSpPr/>
            <p:nvPr/>
          </p:nvSpPr>
          <p:spPr>
            <a:xfrm>
              <a:off x="4814280" y="2651670"/>
              <a:ext cx="37440" cy="37440"/>
            </a:xfrm>
            <a:custGeom>
              <a:avLst/>
              <a:gdLst/>
              <a:ahLst/>
              <a:cxnLst/>
              <a:rect l="l" t="t" r="r" b="b"/>
              <a:pathLst>
                <a:path w="104" h="104" extrusionOk="0">
                  <a:moveTo>
                    <a:pt x="0" y="52"/>
                  </a:moveTo>
                  <a:cubicBezTo>
                    <a:pt x="0" y="81"/>
                    <a:pt x="23" y="104"/>
                    <a:pt x="52" y="104"/>
                  </a:cubicBezTo>
                  <a:cubicBezTo>
                    <a:pt x="81" y="104"/>
                    <a:pt x="104" y="81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moveTo>
                    <a:pt x="69" y="52"/>
                  </a:moveTo>
                  <a:cubicBezTo>
                    <a:pt x="69" y="61"/>
                    <a:pt x="61" y="69"/>
                    <a:pt x="52" y="69"/>
                  </a:cubicBezTo>
                  <a:cubicBezTo>
                    <a:pt x="42" y="69"/>
                    <a:pt x="35" y="61"/>
                    <a:pt x="35" y="52"/>
                  </a:cubicBezTo>
                  <a:cubicBezTo>
                    <a:pt x="35" y="42"/>
                    <a:pt x="42" y="35"/>
                    <a:pt x="52" y="35"/>
                  </a:cubicBezTo>
                  <a:cubicBezTo>
                    <a:pt x="61" y="35"/>
                    <a:pt x="69" y="42"/>
                    <a:pt x="69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" name="Google Shape;1237;p73">
              <a:extLst>
                <a:ext uri="{FF2B5EF4-FFF2-40B4-BE49-F238E27FC236}">
                  <a16:creationId xmlns:a16="http://schemas.microsoft.com/office/drawing/2014/main" id="{18B94E58-C491-B633-DE94-48F09EAD35BD}"/>
                </a:ext>
              </a:extLst>
            </p:cNvPr>
            <p:cNvSpPr/>
            <p:nvPr/>
          </p:nvSpPr>
          <p:spPr>
            <a:xfrm>
              <a:off x="4863960" y="2651670"/>
              <a:ext cx="37440" cy="37440"/>
            </a:xfrm>
            <a:custGeom>
              <a:avLst/>
              <a:gdLst/>
              <a:ahLst/>
              <a:cxnLst/>
              <a:rect l="l" t="t" r="r" b="b"/>
              <a:pathLst>
                <a:path w="104" h="104" extrusionOk="0">
                  <a:moveTo>
                    <a:pt x="0" y="52"/>
                  </a:moveTo>
                  <a:cubicBezTo>
                    <a:pt x="0" y="81"/>
                    <a:pt x="23" y="104"/>
                    <a:pt x="52" y="104"/>
                  </a:cubicBezTo>
                  <a:cubicBezTo>
                    <a:pt x="80" y="104"/>
                    <a:pt x="104" y="81"/>
                    <a:pt x="104" y="52"/>
                  </a:cubicBezTo>
                  <a:cubicBezTo>
                    <a:pt x="104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moveTo>
                    <a:pt x="70" y="52"/>
                  </a:moveTo>
                  <a:cubicBezTo>
                    <a:pt x="70" y="61"/>
                    <a:pt x="61" y="69"/>
                    <a:pt x="52" y="69"/>
                  </a:cubicBezTo>
                  <a:cubicBezTo>
                    <a:pt x="42" y="69"/>
                    <a:pt x="35" y="61"/>
                    <a:pt x="35" y="52"/>
                  </a:cubicBezTo>
                  <a:cubicBezTo>
                    <a:pt x="35" y="42"/>
                    <a:pt x="42" y="35"/>
                    <a:pt x="52" y="35"/>
                  </a:cubicBezTo>
                  <a:cubicBezTo>
                    <a:pt x="61" y="35"/>
                    <a:pt x="70" y="42"/>
                    <a:pt x="70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238;p73">
              <a:extLst>
                <a:ext uri="{FF2B5EF4-FFF2-40B4-BE49-F238E27FC236}">
                  <a16:creationId xmlns:a16="http://schemas.microsoft.com/office/drawing/2014/main" id="{3569BA28-C44F-44DF-54BE-9F63A60C2801}"/>
                </a:ext>
              </a:extLst>
            </p:cNvPr>
            <p:cNvSpPr/>
            <p:nvPr/>
          </p:nvSpPr>
          <p:spPr>
            <a:xfrm>
              <a:off x="4738680" y="2631150"/>
              <a:ext cx="315000" cy="425520"/>
            </a:xfrm>
            <a:custGeom>
              <a:avLst/>
              <a:gdLst/>
              <a:ahLst/>
              <a:cxnLst/>
              <a:rect l="l" t="t" r="r" b="b"/>
              <a:pathLst>
                <a:path w="875" h="1182" extrusionOk="0">
                  <a:moveTo>
                    <a:pt x="857" y="0"/>
                  </a:moveTo>
                  <a:lnTo>
                    <a:pt x="17" y="0"/>
                  </a:lnTo>
                  <a:cubicBezTo>
                    <a:pt x="8" y="0"/>
                    <a:pt x="0" y="8"/>
                    <a:pt x="0" y="18"/>
                  </a:cubicBezTo>
                  <a:lnTo>
                    <a:pt x="0" y="1034"/>
                  </a:lnTo>
                  <a:cubicBezTo>
                    <a:pt x="0" y="1043"/>
                    <a:pt x="7" y="1051"/>
                    <a:pt x="17" y="1051"/>
                  </a:cubicBezTo>
                  <a:cubicBezTo>
                    <a:pt x="26" y="1051"/>
                    <a:pt x="35" y="1043"/>
                    <a:pt x="35" y="1034"/>
                  </a:cubicBezTo>
                  <a:lnTo>
                    <a:pt x="35" y="220"/>
                  </a:lnTo>
                  <a:lnTo>
                    <a:pt x="732" y="220"/>
                  </a:lnTo>
                  <a:cubicBezTo>
                    <a:pt x="742" y="220"/>
                    <a:pt x="749" y="211"/>
                    <a:pt x="749" y="202"/>
                  </a:cubicBezTo>
                  <a:cubicBezTo>
                    <a:pt x="749" y="192"/>
                    <a:pt x="742" y="185"/>
                    <a:pt x="732" y="185"/>
                  </a:cubicBezTo>
                  <a:lnTo>
                    <a:pt x="35" y="185"/>
                  </a:lnTo>
                  <a:lnTo>
                    <a:pt x="35" y="35"/>
                  </a:lnTo>
                  <a:lnTo>
                    <a:pt x="840" y="35"/>
                  </a:lnTo>
                  <a:lnTo>
                    <a:pt x="840" y="185"/>
                  </a:lnTo>
                  <a:lnTo>
                    <a:pt x="807" y="185"/>
                  </a:lnTo>
                  <a:cubicBezTo>
                    <a:pt x="797" y="185"/>
                    <a:pt x="789" y="192"/>
                    <a:pt x="789" y="202"/>
                  </a:cubicBezTo>
                  <a:cubicBezTo>
                    <a:pt x="789" y="211"/>
                    <a:pt x="797" y="220"/>
                    <a:pt x="807" y="220"/>
                  </a:cubicBezTo>
                  <a:lnTo>
                    <a:pt x="840" y="220"/>
                  </a:lnTo>
                  <a:lnTo>
                    <a:pt x="840" y="1148"/>
                  </a:lnTo>
                  <a:lnTo>
                    <a:pt x="35" y="1148"/>
                  </a:lnTo>
                  <a:lnTo>
                    <a:pt x="35" y="1110"/>
                  </a:lnTo>
                  <a:cubicBezTo>
                    <a:pt x="35" y="1100"/>
                    <a:pt x="26" y="1092"/>
                    <a:pt x="17" y="1092"/>
                  </a:cubicBezTo>
                  <a:cubicBezTo>
                    <a:pt x="7" y="1092"/>
                    <a:pt x="0" y="1100"/>
                    <a:pt x="0" y="1110"/>
                  </a:cubicBezTo>
                  <a:lnTo>
                    <a:pt x="0" y="1165"/>
                  </a:lnTo>
                  <a:cubicBezTo>
                    <a:pt x="0" y="1175"/>
                    <a:pt x="8" y="1182"/>
                    <a:pt x="17" y="1182"/>
                  </a:cubicBezTo>
                  <a:lnTo>
                    <a:pt x="857" y="1182"/>
                  </a:lnTo>
                  <a:cubicBezTo>
                    <a:pt x="867" y="1182"/>
                    <a:pt x="875" y="1175"/>
                    <a:pt x="875" y="1165"/>
                  </a:cubicBezTo>
                  <a:lnTo>
                    <a:pt x="875" y="18"/>
                  </a:lnTo>
                  <a:cubicBezTo>
                    <a:pt x="875" y="8"/>
                    <a:pt x="867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239;p73">
              <a:extLst>
                <a:ext uri="{FF2B5EF4-FFF2-40B4-BE49-F238E27FC236}">
                  <a16:creationId xmlns:a16="http://schemas.microsoft.com/office/drawing/2014/main" id="{0F15C4CB-8340-51D0-50AB-60AC10BEE4B9}"/>
                </a:ext>
              </a:extLst>
            </p:cNvPr>
            <p:cNvSpPr/>
            <p:nvPr/>
          </p:nvSpPr>
          <p:spPr>
            <a:xfrm>
              <a:off x="4821840" y="2753550"/>
              <a:ext cx="148680" cy="148680"/>
            </a:xfrm>
            <a:custGeom>
              <a:avLst/>
              <a:gdLst/>
              <a:ahLst/>
              <a:cxnLst/>
              <a:rect l="l" t="t" r="r" b="b"/>
              <a:pathLst>
                <a:path w="413" h="413" extrusionOk="0">
                  <a:moveTo>
                    <a:pt x="206" y="413"/>
                  </a:moveTo>
                  <a:cubicBezTo>
                    <a:pt x="320" y="413"/>
                    <a:pt x="413" y="320"/>
                    <a:pt x="413" y="206"/>
                  </a:cubicBezTo>
                  <a:cubicBezTo>
                    <a:pt x="413" y="92"/>
                    <a:pt x="320" y="0"/>
                    <a:pt x="206" y="0"/>
                  </a:cubicBez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3"/>
                    <a:pt x="206" y="413"/>
                  </a:cubicBezTo>
                  <a:moveTo>
                    <a:pt x="206" y="34"/>
                  </a:moveTo>
                  <a:cubicBezTo>
                    <a:pt x="301" y="34"/>
                    <a:pt x="378" y="111"/>
                    <a:pt x="378" y="206"/>
                  </a:cubicBezTo>
                  <a:cubicBezTo>
                    <a:pt x="378" y="300"/>
                    <a:pt x="301" y="378"/>
                    <a:pt x="206" y="378"/>
                  </a:cubicBezTo>
                  <a:cubicBezTo>
                    <a:pt x="111" y="378"/>
                    <a:pt x="34" y="300"/>
                    <a:pt x="34" y="206"/>
                  </a:cubicBezTo>
                  <a:cubicBezTo>
                    <a:pt x="34" y="111"/>
                    <a:pt x="111" y="34"/>
                    <a:pt x="206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240;p73">
              <a:extLst>
                <a:ext uri="{FF2B5EF4-FFF2-40B4-BE49-F238E27FC236}">
                  <a16:creationId xmlns:a16="http://schemas.microsoft.com/office/drawing/2014/main" id="{2C3A099A-71C1-A45B-8632-5783A12E62E4}"/>
                </a:ext>
              </a:extLst>
            </p:cNvPr>
            <p:cNvSpPr/>
            <p:nvPr/>
          </p:nvSpPr>
          <p:spPr>
            <a:xfrm>
              <a:off x="4785840" y="2717910"/>
              <a:ext cx="220320" cy="318960"/>
            </a:xfrm>
            <a:custGeom>
              <a:avLst/>
              <a:gdLst/>
              <a:ahLst/>
              <a:cxnLst/>
              <a:rect l="l" t="t" r="r" b="b"/>
              <a:pathLst>
                <a:path w="612" h="886" extrusionOk="0">
                  <a:moveTo>
                    <a:pt x="20" y="256"/>
                  </a:moveTo>
                  <a:cubicBezTo>
                    <a:pt x="11" y="270"/>
                    <a:pt x="0" y="285"/>
                    <a:pt x="0" y="305"/>
                  </a:cubicBezTo>
                  <a:cubicBezTo>
                    <a:pt x="0" y="324"/>
                    <a:pt x="11" y="341"/>
                    <a:pt x="20" y="355"/>
                  </a:cubicBezTo>
                  <a:cubicBezTo>
                    <a:pt x="26" y="364"/>
                    <a:pt x="31" y="372"/>
                    <a:pt x="33" y="379"/>
                  </a:cubicBezTo>
                  <a:cubicBezTo>
                    <a:pt x="35" y="386"/>
                    <a:pt x="35" y="396"/>
                    <a:pt x="34" y="407"/>
                  </a:cubicBezTo>
                  <a:cubicBezTo>
                    <a:pt x="33" y="423"/>
                    <a:pt x="32" y="442"/>
                    <a:pt x="41" y="458"/>
                  </a:cubicBezTo>
                  <a:cubicBezTo>
                    <a:pt x="51" y="475"/>
                    <a:pt x="68" y="483"/>
                    <a:pt x="83" y="491"/>
                  </a:cubicBezTo>
                  <a:cubicBezTo>
                    <a:pt x="92" y="496"/>
                    <a:pt x="101" y="500"/>
                    <a:pt x="106" y="505"/>
                  </a:cubicBezTo>
                  <a:cubicBezTo>
                    <a:pt x="112" y="511"/>
                    <a:pt x="116" y="519"/>
                    <a:pt x="121" y="529"/>
                  </a:cubicBezTo>
                  <a:cubicBezTo>
                    <a:pt x="128" y="544"/>
                    <a:pt x="137" y="561"/>
                    <a:pt x="153" y="570"/>
                  </a:cubicBezTo>
                  <a:cubicBezTo>
                    <a:pt x="156" y="572"/>
                    <a:pt x="159" y="573"/>
                    <a:pt x="162" y="574"/>
                  </a:cubicBezTo>
                  <a:lnTo>
                    <a:pt x="162" y="869"/>
                  </a:lnTo>
                  <a:cubicBezTo>
                    <a:pt x="162" y="875"/>
                    <a:pt x="165" y="881"/>
                    <a:pt x="171" y="884"/>
                  </a:cubicBezTo>
                  <a:cubicBezTo>
                    <a:pt x="176" y="887"/>
                    <a:pt x="183" y="887"/>
                    <a:pt x="188" y="883"/>
                  </a:cubicBezTo>
                  <a:lnTo>
                    <a:pt x="306" y="812"/>
                  </a:lnTo>
                  <a:lnTo>
                    <a:pt x="424" y="883"/>
                  </a:lnTo>
                  <a:cubicBezTo>
                    <a:pt x="427" y="885"/>
                    <a:pt x="430" y="886"/>
                    <a:pt x="433" y="886"/>
                  </a:cubicBezTo>
                  <a:cubicBezTo>
                    <a:pt x="436" y="886"/>
                    <a:pt x="439" y="885"/>
                    <a:pt x="442" y="884"/>
                  </a:cubicBezTo>
                  <a:cubicBezTo>
                    <a:pt x="447" y="881"/>
                    <a:pt x="451" y="875"/>
                    <a:pt x="451" y="869"/>
                  </a:cubicBezTo>
                  <a:lnTo>
                    <a:pt x="451" y="665"/>
                  </a:lnTo>
                  <a:cubicBezTo>
                    <a:pt x="451" y="655"/>
                    <a:pt x="442" y="647"/>
                    <a:pt x="433" y="647"/>
                  </a:cubicBezTo>
                  <a:cubicBezTo>
                    <a:pt x="423" y="647"/>
                    <a:pt x="416" y="655"/>
                    <a:pt x="416" y="665"/>
                  </a:cubicBezTo>
                  <a:lnTo>
                    <a:pt x="416" y="838"/>
                  </a:lnTo>
                  <a:lnTo>
                    <a:pt x="381" y="817"/>
                  </a:lnTo>
                  <a:lnTo>
                    <a:pt x="381" y="578"/>
                  </a:lnTo>
                  <a:cubicBezTo>
                    <a:pt x="389" y="577"/>
                    <a:pt x="398" y="577"/>
                    <a:pt x="408" y="578"/>
                  </a:cubicBezTo>
                  <a:cubicBezTo>
                    <a:pt x="410" y="578"/>
                    <a:pt x="413" y="578"/>
                    <a:pt x="416" y="578"/>
                  </a:cubicBezTo>
                  <a:lnTo>
                    <a:pt x="416" y="590"/>
                  </a:lnTo>
                  <a:cubicBezTo>
                    <a:pt x="416" y="599"/>
                    <a:pt x="423" y="607"/>
                    <a:pt x="433" y="607"/>
                  </a:cubicBezTo>
                  <a:cubicBezTo>
                    <a:pt x="442" y="607"/>
                    <a:pt x="451" y="599"/>
                    <a:pt x="451" y="590"/>
                  </a:cubicBezTo>
                  <a:lnTo>
                    <a:pt x="451" y="574"/>
                  </a:lnTo>
                  <a:cubicBezTo>
                    <a:pt x="454" y="573"/>
                    <a:pt x="456" y="572"/>
                    <a:pt x="459" y="570"/>
                  </a:cubicBezTo>
                  <a:cubicBezTo>
                    <a:pt x="476" y="561"/>
                    <a:pt x="484" y="544"/>
                    <a:pt x="492" y="529"/>
                  </a:cubicBezTo>
                  <a:cubicBezTo>
                    <a:pt x="496" y="519"/>
                    <a:pt x="501" y="511"/>
                    <a:pt x="506" y="505"/>
                  </a:cubicBezTo>
                  <a:cubicBezTo>
                    <a:pt x="512" y="500"/>
                    <a:pt x="520" y="496"/>
                    <a:pt x="530" y="491"/>
                  </a:cubicBezTo>
                  <a:cubicBezTo>
                    <a:pt x="545" y="483"/>
                    <a:pt x="562" y="475"/>
                    <a:pt x="571" y="458"/>
                  </a:cubicBezTo>
                  <a:cubicBezTo>
                    <a:pt x="581" y="442"/>
                    <a:pt x="580" y="423"/>
                    <a:pt x="579" y="407"/>
                  </a:cubicBezTo>
                  <a:cubicBezTo>
                    <a:pt x="578" y="396"/>
                    <a:pt x="577" y="386"/>
                    <a:pt x="579" y="379"/>
                  </a:cubicBezTo>
                  <a:cubicBezTo>
                    <a:pt x="581" y="372"/>
                    <a:pt x="587" y="364"/>
                    <a:pt x="592" y="355"/>
                  </a:cubicBezTo>
                  <a:cubicBezTo>
                    <a:pt x="602" y="341"/>
                    <a:pt x="612" y="324"/>
                    <a:pt x="612" y="305"/>
                  </a:cubicBezTo>
                  <a:cubicBezTo>
                    <a:pt x="612" y="285"/>
                    <a:pt x="602" y="270"/>
                    <a:pt x="592" y="256"/>
                  </a:cubicBezTo>
                  <a:cubicBezTo>
                    <a:pt x="587" y="247"/>
                    <a:pt x="581" y="239"/>
                    <a:pt x="579" y="232"/>
                  </a:cubicBezTo>
                  <a:cubicBezTo>
                    <a:pt x="577" y="225"/>
                    <a:pt x="578" y="215"/>
                    <a:pt x="579" y="204"/>
                  </a:cubicBezTo>
                  <a:cubicBezTo>
                    <a:pt x="580" y="187"/>
                    <a:pt x="581" y="169"/>
                    <a:pt x="571" y="152"/>
                  </a:cubicBezTo>
                  <a:cubicBezTo>
                    <a:pt x="562" y="136"/>
                    <a:pt x="545" y="127"/>
                    <a:pt x="530" y="120"/>
                  </a:cubicBezTo>
                  <a:cubicBezTo>
                    <a:pt x="520" y="115"/>
                    <a:pt x="512" y="111"/>
                    <a:pt x="506" y="105"/>
                  </a:cubicBezTo>
                  <a:cubicBezTo>
                    <a:pt x="501" y="100"/>
                    <a:pt x="496" y="91"/>
                    <a:pt x="492" y="82"/>
                  </a:cubicBezTo>
                  <a:cubicBezTo>
                    <a:pt x="484" y="67"/>
                    <a:pt x="476" y="50"/>
                    <a:pt x="459" y="40"/>
                  </a:cubicBezTo>
                  <a:cubicBezTo>
                    <a:pt x="443" y="31"/>
                    <a:pt x="424" y="32"/>
                    <a:pt x="408" y="33"/>
                  </a:cubicBezTo>
                  <a:cubicBezTo>
                    <a:pt x="397" y="34"/>
                    <a:pt x="387" y="34"/>
                    <a:pt x="379" y="32"/>
                  </a:cubicBezTo>
                  <a:cubicBezTo>
                    <a:pt x="372" y="30"/>
                    <a:pt x="364" y="25"/>
                    <a:pt x="356" y="19"/>
                  </a:cubicBezTo>
                  <a:cubicBezTo>
                    <a:pt x="342" y="10"/>
                    <a:pt x="325" y="0"/>
                    <a:pt x="306" y="0"/>
                  </a:cubicBezTo>
                  <a:cubicBezTo>
                    <a:pt x="286" y="0"/>
                    <a:pt x="271" y="10"/>
                    <a:pt x="257" y="19"/>
                  </a:cubicBezTo>
                  <a:cubicBezTo>
                    <a:pt x="248" y="25"/>
                    <a:pt x="240" y="30"/>
                    <a:pt x="233" y="32"/>
                  </a:cubicBezTo>
                  <a:cubicBezTo>
                    <a:pt x="226" y="34"/>
                    <a:pt x="216" y="34"/>
                    <a:pt x="205" y="33"/>
                  </a:cubicBezTo>
                  <a:cubicBezTo>
                    <a:pt x="188" y="32"/>
                    <a:pt x="170" y="31"/>
                    <a:pt x="153" y="40"/>
                  </a:cubicBezTo>
                  <a:cubicBezTo>
                    <a:pt x="137" y="50"/>
                    <a:pt x="128" y="67"/>
                    <a:pt x="121" y="82"/>
                  </a:cubicBezTo>
                  <a:cubicBezTo>
                    <a:pt x="116" y="91"/>
                    <a:pt x="111" y="99"/>
                    <a:pt x="106" y="105"/>
                  </a:cubicBezTo>
                  <a:cubicBezTo>
                    <a:pt x="100" y="110"/>
                    <a:pt x="92" y="115"/>
                    <a:pt x="83" y="120"/>
                  </a:cubicBezTo>
                  <a:cubicBezTo>
                    <a:pt x="68" y="127"/>
                    <a:pt x="51" y="136"/>
                    <a:pt x="41" y="152"/>
                  </a:cubicBezTo>
                  <a:cubicBezTo>
                    <a:pt x="32" y="169"/>
                    <a:pt x="33" y="187"/>
                    <a:pt x="34" y="204"/>
                  </a:cubicBezTo>
                  <a:cubicBezTo>
                    <a:pt x="35" y="215"/>
                    <a:pt x="35" y="225"/>
                    <a:pt x="33" y="232"/>
                  </a:cubicBezTo>
                  <a:cubicBezTo>
                    <a:pt x="31" y="239"/>
                    <a:pt x="26" y="247"/>
                    <a:pt x="20" y="256"/>
                  </a:cubicBezTo>
                  <a:moveTo>
                    <a:pt x="197" y="578"/>
                  </a:moveTo>
                  <a:cubicBezTo>
                    <a:pt x="199" y="578"/>
                    <a:pt x="202" y="578"/>
                    <a:pt x="205" y="578"/>
                  </a:cubicBezTo>
                  <a:cubicBezTo>
                    <a:pt x="215" y="577"/>
                    <a:pt x="224" y="577"/>
                    <a:pt x="231" y="578"/>
                  </a:cubicBezTo>
                  <a:lnTo>
                    <a:pt x="231" y="817"/>
                  </a:lnTo>
                  <a:lnTo>
                    <a:pt x="197" y="838"/>
                  </a:lnTo>
                  <a:lnTo>
                    <a:pt x="197" y="578"/>
                  </a:lnTo>
                  <a:moveTo>
                    <a:pt x="297" y="777"/>
                  </a:moveTo>
                  <a:lnTo>
                    <a:pt x="266" y="796"/>
                  </a:lnTo>
                  <a:lnTo>
                    <a:pt x="266" y="597"/>
                  </a:lnTo>
                  <a:cubicBezTo>
                    <a:pt x="278" y="605"/>
                    <a:pt x="290" y="611"/>
                    <a:pt x="306" y="611"/>
                  </a:cubicBezTo>
                  <a:cubicBezTo>
                    <a:pt x="321" y="611"/>
                    <a:pt x="335" y="605"/>
                    <a:pt x="347" y="597"/>
                  </a:cubicBezTo>
                  <a:lnTo>
                    <a:pt x="347" y="796"/>
                  </a:lnTo>
                  <a:lnTo>
                    <a:pt x="315" y="777"/>
                  </a:lnTo>
                  <a:cubicBezTo>
                    <a:pt x="310" y="774"/>
                    <a:pt x="303" y="774"/>
                    <a:pt x="297" y="777"/>
                  </a:cubicBezTo>
                  <a:moveTo>
                    <a:pt x="49" y="275"/>
                  </a:moveTo>
                  <a:cubicBezTo>
                    <a:pt x="56" y="264"/>
                    <a:pt x="63" y="254"/>
                    <a:pt x="67" y="241"/>
                  </a:cubicBezTo>
                  <a:cubicBezTo>
                    <a:pt x="70" y="228"/>
                    <a:pt x="69" y="215"/>
                    <a:pt x="69" y="202"/>
                  </a:cubicBezTo>
                  <a:cubicBezTo>
                    <a:pt x="68" y="189"/>
                    <a:pt x="67" y="177"/>
                    <a:pt x="71" y="170"/>
                  </a:cubicBezTo>
                  <a:cubicBezTo>
                    <a:pt x="76" y="162"/>
                    <a:pt x="87" y="157"/>
                    <a:pt x="98" y="151"/>
                  </a:cubicBezTo>
                  <a:cubicBezTo>
                    <a:pt x="110" y="145"/>
                    <a:pt x="122" y="139"/>
                    <a:pt x="131" y="130"/>
                  </a:cubicBezTo>
                  <a:cubicBezTo>
                    <a:pt x="140" y="121"/>
                    <a:pt x="146" y="109"/>
                    <a:pt x="152" y="98"/>
                  </a:cubicBezTo>
                  <a:cubicBezTo>
                    <a:pt x="158" y="86"/>
                    <a:pt x="163" y="75"/>
                    <a:pt x="171" y="70"/>
                  </a:cubicBezTo>
                  <a:cubicBezTo>
                    <a:pt x="178" y="66"/>
                    <a:pt x="190" y="67"/>
                    <a:pt x="203" y="68"/>
                  </a:cubicBezTo>
                  <a:cubicBezTo>
                    <a:pt x="216" y="68"/>
                    <a:pt x="229" y="69"/>
                    <a:pt x="242" y="66"/>
                  </a:cubicBezTo>
                  <a:cubicBezTo>
                    <a:pt x="254" y="62"/>
                    <a:pt x="265" y="55"/>
                    <a:pt x="276" y="48"/>
                  </a:cubicBezTo>
                  <a:cubicBezTo>
                    <a:pt x="287" y="41"/>
                    <a:pt x="297" y="34"/>
                    <a:pt x="306" y="34"/>
                  </a:cubicBezTo>
                  <a:cubicBezTo>
                    <a:pt x="315" y="34"/>
                    <a:pt x="326" y="41"/>
                    <a:pt x="337" y="48"/>
                  </a:cubicBezTo>
                  <a:cubicBezTo>
                    <a:pt x="347" y="55"/>
                    <a:pt x="358" y="62"/>
                    <a:pt x="371" y="66"/>
                  </a:cubicBezTo>
                  <a:cubicBezTo>
                    <a:pt x="383" y="69"/>
                    <a:pt x="397" y="68"/>
                    <a:pt x="409" y="68"/>
                  </a:cubicBezTo>
                  <a:cubicBezTo>
                    <a:pt x="422" y="67"/>
                    <a:pt x="435" y="66"/>
                    <a:pt x="442" y="70"/>
                  </a:cubicBezTo>
                  <a:cubicBezTo>
                    <a:pt x="449" y="75"/>
                    <a:pt x="455" y="86"/>
                    <a:pt x="461" y="98"/>
                  </a:cubicBezTo>
                  <a:cubicBezTo>
                    <a:pt x="467" y="109"/>
                    <a:pt x="472" y="121"/>
                    <a:pt x="482" y="130"/>
                  </a:cubicBezTo>
                  <a:cubicBezTo>
                    <a:pt x="491" y="139"/>
                    <a:pt x="503" y="145"/>
                    <a:pt x="514" y="151"/>
                  </a:cubicBezTo>
                  <a:cubicBezTo>
                    <a:pt x="526" y="157"/>
                    <a:pt x="537" y="162"/>
                    <a:pt x="541" y="170"/>
                  </a:cubicBezTo>
                  <a:cubicBezTo>
                    <a:pt x="545" y="177"/>
                    <a:pt x="545" y="189"/>
                    <a:pt x="544" y="202"/>
                  </a:cubicBezTo>
                  <a:cubicBezTo>
                    <a:pt x="543" y="215"/>
                    <a:pt x="543" y="228"/>
                    <a:pt x="546" y="241"/>
                  </a:cubicBezTo>
                  <a:cubicBezTo>
                    <a:pt x="549" y="254"/>
                    <a:pt x="556" y="264"/>
                    <a:pt x="563" y="275"/>
                  </a:cubicBezTo>
                  <a:cubicBezTo>
                    <a:pt x="571" y="286"/>
                    <a:pt x="578" y="296"/>
                    <a:pt x="578" y="305"/>
                  </a:cubicBezTo>
                  <a:cubicBezTo>
                    <a:pt x="578" y="314"/>
                    <a:pt x="571" y="325"/>
                    <a:pt x="563" y="336"/>
                  </a:cubicBezTo>
                  <a:cubicBezTo>
                    <a:pt x="556" y="346"/>
                    <a:pt x="549" y="357"/>
                    <a:pt x="546" y="370"/>
                  </a:cubicBezTo>
                  <a:cubicBezTo>
                    <a:pt x="543" y="383"/>
                    <a:pt x="543" y="396"/>
                    <a:pt x="544" y="409"/>
                  </a:cubicBezTo>
                  <a:cubicBezTo>
                    <a:pt x="545" y="421"/>
                    <a:pt x="545" y="434"/>
                    <a:pt x="541" y="441"/>
                  </a:cubicBezTo>
                  <a:cubicBezTo>
                    <a:pt x="537" y="449"/>
                    <a:pt x="526" y="454"/>
                    <a:pt x="514" y="460"/>
                  </a:cubicBezTo>
                  <a:cubicBezTo>
                    <a:pt x="503" y="466"/>
                    <a:pt x="491" y="472"/>
                    <a:pt x="482" y="481"/>
                  </a:cubicBezTo>
                  <a:cubicBezTo>
                    <a:pt x="472" y="490"/>
                    <a:pt x="467" y="502"/>
                    <a:pt x="461" y="513"/>
                  </a:cubicBezTo>
                  <a:cubicBezTo>
                    <a:pt x="455" y="525"/>
                    <a:pt x="449" y="536"/>
                    <a:pt x="442" y="540"/>
                  </a:cubicBezTo>
                  <a:cubicBezTo>
                    <a:pt x="435" y="545"/>
                    <a:pt x="422" y="544"/>
                    <a:pt x="409" y="543"/>
                  </a:cubicBezTo>
                  <a:cubicBezTo>
                    <a:pt x="397" y="542"/>
                    <a:pt x="383" y="542"/>
                    <a:pt x="371" y="545"/>
                  </a:cubicBezTo>
                  <a:cubicBezTo>
                    <a:pt x="365" y="547"/>
                    <a:pt x="361" y="549"/>
                    <a:pt x="356" y="551"/>
                  </a:cubicBezTo>
                  <a:lnTo>
                    <a:pt x="356" y="551"/>
                  </a:lnTo>
                  <a:cubicBezTo>
                    <a:pt x="349" y="554"/>
                    <a:pt x="343" y="558"/>
                    <a:pt x="337" y="562"/>
                  </a:cubicBezTo>
                  <a:cubicBezTo>
                    <a:pt x="326" y="570"/>
                    <a:pt x="315" y="577"/>
                    <a:pt x="306" y="577"/>
                  </a:cubicBezTo>
                  <a:cubicBezTo>
                    <a:pt x="297" y="577"/>
                    <a:pt x="287" y="570"/>
                    <a:pt x="276" y="562"/>
                  </a:cubicBezTo>
                  <a:cubicBezTo>
                    <a:pt x="270" y="558"/>
                    <a:pt x="263" y="554"/>
                    <a:pt x="257" y="551"/>
                  </a:cubicBezTo>
                  <a:lnTo>
                    <a:pt x="257" y="551"/>
                  </a:lnTo>
                  <a:cubicBezTo>
                    <a:pt x="252" y="549"/>
                    <a:pt x="247" y="547"/>
                    <a:pt x="242" y="545"/>
                  </a:cubicBezTo>
                  <a:cubicBezTo>
                    <a:pt x="234" y="543"/>
                    <a:pt x="227" y="543"/>
                    <a:pt x="219" y="543"/>
                  </a:cubicBezTo>
                  <a:cubicBezTo>
                    <a:pt x="214" y="543"/>
                    <a:pt x="208" y="543"/>
                    <a:pt x="203" y="543"/>
                  </a:cubicBezTo>
                  <a:cubicBezTo>
                    <a:pt x="190" y="544"/>
                    <a:pt x="178" y="545"/>
                    <a:pt x="171" y="540"/>
                  </a:cubicBezTo>
                  <a:cubicBezTo>
                    <a:pt x="163" y="536"/>
                    <a:pt x="158" y="525"/>
                    <a:pt x="152" y="513"/>
                  </a:cubicBezTo>
                  <a:cubicBezTo>
                    <a:pt x="146" y="502"/>
                    <a:pt x="140" y="490"/>
                    <a:pt x="131" y="481"/>
                  </a:cubicBezTo>
                  <a:cubicBezTo>
                    <a:pt x="122" y="472"/>
                    <a:pt x="110" y="466"/>
                    <a:pt x="98" y="460"/>
                  </a:cubicBezTo>
                  <a:cubicBezTo>
                    <a:pt x="87" y="454"/>
                    <a:pt x="76" y="449"/>
                    <a:pt x="71" y="441"/>
                  </a:cubicBezTo>
                  <a:cubicBezTo>
                    <a:pt x="67" y="434"/>
                    <a:pt x="68" y="421"/>
                    <a:pt x="69" y="409"/>
                  </a:cubicBezTo>
                  <a:cubicBezTo>
                    <a:pt x="69" y="396"/>
                    <a:pt x="70" y="383"/>
                    <a:pt x="67" y="370"/>
                  </a:cubicBezTo>
                  <a:cubicBezTo>
                    <a:pt x="63" y="357"/>
                    <a:pt x="56" y="346"/>
                    <a:pt x="49" y="336"/>
                  </a:cubicBezTo>
                  <a:cubicBezTo>
                    <a:pt x="42" y="325"/>
                    <a:pt x="35" y="314"/>
                    <a:pt x="35" y="305"/>
                  </a:cubicBezTo>
                  <a:cubicBezTo>
                    <a:pt x="35" y="296"/>
                    <a:pt x="42" y="286"/>
                    <a:pt x="49" y="2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241;p73">
              <a:extLst>
                <a:ext uri="{FF2B5EF4-FFF2-40B4-BE49-F238E27FC236}">
                  <a16:creationId xmlns:a16="http://schemas.microsoft.com/office/drawing/2014/main" id="{2F4E8C3A-2F3D-1651-7499-2D039AAB61B6}"/>
                </a:ext>
              </a:extLst>
            </p:cNvPr>
            <p:cNvSpPr/>
            <p:nvPr/>
          </p:nvSpPr>
          <p:spPr>
            <a:xfrm>
              <a:off x="4853880" y="2798550"/>
              <a:ext cx="82440" cy="58320"/>
            </a:xfrm>
            <a:custGeom>
              <a:avLst/>
              <a:gdLst/>
              <a:ahLst/>
              <a:cxnLst/>
              <a:rect l="l" t="t" r="r" b="b"/>
              <a:pathLst>
                <a:path w="229" h="162" extrusionOk="0">
                  <a:moveTo>
                    <a:pt x="7" y="92"/>
                  </a:moveTo>
                  <a:lnTo>
                    <a:pt x="89" y="158"/>
                  </a:lnTo>
                  <a:cubicBezTo>
                    <a:pt x="92" y="161"/>
                    <a:pt x="96" y="162"/>
                    <a:pt x="100" y="162"/>
                  </a:cubicBezTo>
                  <a:cubicBezTo>
                    <a:pt x="105" y="162"/>
                    <a:pt x="110" y="160"/>
                    <a:pt x="113" y="156"/>
                  </a:cubicBezTo>
                  <a:lnTo>
                    <a:pt x="226" y="30"/>
                  </a:lnTo>
                  <a:cubicBezTo>
                    <a:pt x="232" y="22"/>
                    <a:pt x="231" y="11"/>
                    <a:pt x="224" y="5"/>
                  </a:cubicBezTo>
                  <a:cubicBezTo>
                    <a:pt x="217" y="-2"/>
                    <a:pt x="206" y="-1"/>
                    <a:pt x="200" y="7"/>
                  </a:cubicBezTo>
                  <a:lnTo>
                    <a:pt x="98" y="121"/>
                  </a:lnTo>
                  <a:lnTo>
                    <a:pt x="29" y="65"/>
                  </a:lnTo>
                  <a:cubicBezTo>
                    <a:pt x="21" y="59"/>
                    <a:pt x="10" y="61"/>
                    <a:pt x="4" y="68"/>
                  </a:cubicBezTo>
                  <a:cubicBezTo>
                    <a:pt x="-2" y="76"/>
                    <a:pt x="0" y="86"/>
                    <a:pt x="7" y="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13300" rIns="90000" bIns="133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" name="Google Shape;1326;p73">
            <a:extLst>
              <a:ext uri="{FF2B5EF4-FFF2-40B4-BE49-F238E27FC236}">
                <a16:creationId xmlns:a16="http://schemas.microsoft.com/office/drawing/2014/main" id="{046474DA-0BB4-2FA6-6199-B00E1E80C40E}"/>
              </a:ext>
            </a:extLst>
          </p:cNvPr>
          <p:cNvGrpSpPr/>
          <p:nvPr/>
        </p:nvGrpSpPr>
        <p:grpSpPr>
          <a:xfrm>
            <a:off x="4443652" y="1762242"/>
            <a:ext cx="315000" cy="425160"/>
            <a:chOff x="3440880" y="3341430"/>
            <a:chExt cx="315000" cy="425160"/>
          </a:xfrm>
        </p:grpSpPr>
        <p:sp>
          <p:nvSpPr>
            <p:cNvPr id="11" name="Google Shape;1327;p73">
              <a:extLst>
                <a:ext uri="{FF2B5EF4-FFF2-40B4-BE49-F238E27FC236}">
                  <a16:creationId xmlns:a16="http://schemas.microsoft.com/office/drawing/2014/main" id="{DD6BC4DA-B1C7-AD88-B283-30A44F6E2D05}"/>
                </a:ext>
              </a:extLst>
            </p:cNvPr>
            <p:cNvSpPr/>
            <p:nvPr/>
          </p:nvSpPr>
          <p:spPr>
            <a:xfrm>
              <a:off x="3466440" y="3361950"/>
              <a:ext cx="37440" cy="37080"/>
            </a:xfrm>
            <a:custGeom>
              <a:avLst/>
              <a:gdLst/>
              <a:ahLst/>
              <a:cxnLst/>
              <a:rect l="l" t="t" r="r" b="b"/>
              <a:pathLst>
                <a:path w="104" h="103" extrusionOk="0">
                  <a:moveTo>
                    <a:pt x="52" y="0"/>
                  </a:moveTo>
                  <a:cubicBezTo>
                    <a:pt x="24" y="0"/>
                    <a:pt x="0" y="23"/>
                    <a:pt x="0" y="52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80" y="103"/>
                    <a:pt x="104" y="80"/>
                    <a:pt x="104" y="52"/>
                  </a:cubicBezTo>
                  <a:cubicBezTo>
                    <a:pt x="104" y="23"/>
                    <a:pt x="81" y="0"/>
                    <a:pt x="52" y="0"/>
                  </a:cubicBezTo>
                  <a:moveTo>
                    <a:pt x="52" y="69"/>
                  </a:moveTo>
                  <a:cubicBezTo>
                    <a:pt x="43" y="69"/>
                    <a:pt x="35" y="61"/>
                    <a:pt x="35" y="52"/>
                  </a:cubicBezTo>
                  <a:cubicBezTo>
                    <a:pt x="35" y="42"/>
                    <a:pt x="42" y="34"/>
                    <a:pt x="52" y="34"/>
                  </a:cubicBezTo>
                  <a:cubicBezTo>
                    <a:pt x="61" y="34"/>
                    <a:pt x="70" y="42"/>
                    <a:pt x="70" y="52"/>
                  </a:cubicBezTo>
                  <a:cubicBezTo>
                    <a:pt x="70" y="61"/>
                    <a:pt x="62" y="69"/>
                    <a:pt x="52" y="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328;p73">
              <a:extLst>
                <a:ext uri="{FF2B5EF4-FFF2-40B4-BE49-F238E27FC236}">
                  <a16:creationId xmlns:a16="http://schemas.microsoft.com/office/drawing/2014/main" id="{847A3A6F-E12B-6F15-563B-8BD793DD8F48}"/>
                </a:ext>
              </a:extLst>
            </p:cNvPr>
            <p:cNvSpPr/>
            <p:nvPr/>
          </p:nvSpPr>
          <p:spPr>
            <a:xfrm>
              <a:off x="3516480" y="3361950"/>
              <a:ext cx="37440" cy="37080"/>
            </a:xfrm>
            <a:custGeom>
              <a:avLst/>
              <a:gdLst/>
              <a:ahLst/>
              <a:cxnLst/>
              <a:rect l="l" t="t" r="r" b="b"/>
              <a:pathLst>
                <a:path w="104" h="103" extrusionOk="0">
                  <a:moveTo>
                    <a:pt x="52" y="103"/>
                  </a:moveTo>
                  <a:cubicBezTo>
                    <a:pt x="80" y="103"/>
                    <a:pt x="104" y="80"/>
                    <a:pt x="104" y="52"/>
                  </a:cubicBezTo>
                  <a:cubicBezTo>
                    <a:pt x="104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2" y="103"/>
                  </a:cubicBezTo>
                  <a:moveTo>
                    <a:pt x="52" y="34"/>
                  </a:moveTo>
                  <a:cubicBezTo>
                    <a:pt x="61" y="34"/>
                    <a:pt x="69" y="42"/>
                    <a:pt x="69" y="52"/>
                  </a:cubicBezTo>
                  <a:cubicBezTo>
                    <a:pt x="69" y="61"/>
                    <a:pt x="61" y="69"/>
                    <a:pt x="52" y="69"/>
                  </a:cubicBezTo>
                  <a:cubicBezTo>
                    <a:pt x="42" y="69"/>
                    <a:pt x="35" y="61"/>
                    <a:pt x="35" y="52"/>
                  </a:cubicBezTo>
                  <a:cubicBezTo>
                    <a:pt x="35" y="42"/>
                    <a:pt x="42" y="34"/>
                    <a:pt x="52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29;p73">
              <a:extLst>
                <a:ext uri="{FF2B5EF4-FFF2-40B4-BE49-F238E27FC236}">
                  <a16:creationId xmlns:a16="http://schemas.microsoft.com/office/drawing/2014/main" id="{68B0D137-3951-59CE-25F0-A714C8B71078}"/>
                </a:ext>
              </a:extLst>
            </p:cNvPr>
            <p:cNvSpPr/>
            <p:nvPr/>
          </p:nvSpPr>
          <p:spPr>
            <a:xfrm>
              <a:off x="3566160" y="3361950"/>
              <a:ext cx="37440" cy="37080"/>
            </a:xfrm>
            <a:custGeom>
              <a:avLst/>
              <a:gdLst/>
              <a:ahLst/>
              <a:cxnLst/>
              <a:rect l="l" t="t" r="r" b="b"/>
              <a:pathLst>
                <a:path w="104" h="103" extrusionOk="0">
                  <a:moveTo>
                    <a:pt x="104" y="52"/>
                  </a:moveTo>
                  <a:cubicBezTo>
                    <a:pt x="104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80"/>
                    <a:pt x="23" y="103"/>
                    <a:pt x="52" y="103"/>
                  </a:cubicBezTo>
                  <a:cubicBezTo>
                    <a:pt x="80" y="103"/>
                    <a:pt x="104" y="80"/>
                    <a:pt x="104" y="52"/>
                  </a:cubicBezTo>
                  <a:moveTo>
                    <a:pt x="35" y="52"/>
                  </a:moveTo>
                  <a:cubicBezTo>
                    <a:pt x="35" y="42"/>
                    <a:pt x="42" y="34"/>
                    <a:pt x="52" y="34"/>
                  </a:cubicBezTo>
                  <a:cubicBezTo>
                    <a:pt x="61" y="34"/>
                    <a:pt x="70" y="42"/>
                    <a:pt x="70" y="52"/>
                  </a:cubicBezTo>
                  <a:cubicBezTo>
                    <a:pt x="70" y="61"/>
                    <a:pt x="61" y="69"/>
                    <a:pt x="52" y="69"/>
                  </a:cubicBezTo>
                  <a:cubicBezTo>
                    <a:pt x="42" y="69"/>
                    <a:pt x="35" y="61"/>
                    <a:pt x="35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330;p73">
              <a:extLst>
                <a:ext uri="{FF2B5EF4-FFF2-40B4-BE49-F238E27FC236}">
                  <a16:creationId xmlns:a16="http://schemas.microsoft.com/office/drawing/2014/main" id="{2C2888C2-8550-1701-6D8A-384E10AE0E6B}"/>
                </a:ext>
              </a:extLst>
            </p:cNvPr>
            <p:cNvSpPr/>
            <p:nvPr/>
          </p:nvSpPr>
          <p:spPr>
            <a:xfrm>
              <a:off x="3440880" y="3448350"/>
              <a:ext cx="315000" cy="318240"/>
            </a:xfrm>
            <a:custGeom>
              <a:avLst/>
              <a:gdLst/>
              <a:ahLst/>
              <a:cxnLst/>
              <a:rect l="l" t="t" r="r" b="b"/>
              <a:pathLst>
                <a:path w="875" h="884" extrusionOk="0">
                  <a:moveTo>
                    <a:pt x="857" y="0"/>
                  </a:moveTo>
                  <a:cubicBezTo>
                    <a:pt x="848" y="0"/>
                    <a:pt x="840" y="7"/>
                    <a:pt x="840" y="17"/>
                  </a:cubicBezTo>
                  <a:lnTo>
                    <a:pt x="840" y="849"/>
                  </a:lnTo>
                  <a:lnTo>
                    <a:pt x="34" y="849"/>
                  </a:lnTo>
                  <a:lnTo>
                    <a:pt x="34" y="809"/>
                  </a:lnTo>
                  <a:cubicBezTo>
                    <a:pt x="34" y="800"/>
                    <a:pt x="26" y="792"/>
                    <a:pt x="17" y="792"/>
                  </a:cubicBezTo>
                  <a:cubicBezTo>
                    <a:pt x="7" y="792"/>
                    <a:pt x="0" y="800"/>
                    <a:pt x="0" y="809"/>
                  </a:cubicBezTo>
                  <a:lnTo>
                    <a:pt x="0" y="867"/>
                  </a:lnTo>
                  <a:cubicBezTo>
                    <a:pt x="0" y="876"/>
                    <a:pt x="8" y="884"/>
                    <a:pt x="17" y="884"/>
                  </a:cubicBezTo>
                  <a:lnTo>
                    <a:pt x="857" y="884"/>
                  </a:lnTo>
                  <a:cubicBezTo>
                    <a:pt x="867" y="884"/>
                    <a:pt x="875" y="876"/>
                    <a:pt x="875" y="867"/>
                  </a:cubicBezTo>
                  <a:lnTo>
                    <a:pt x="875" y="17"/>
                  </a:lnTo>
                  <a:cubicBezTo>
                    <a:pt x="875" y="7"/>
                    <a:pt x="867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331;p73">
              <a:extLst>
                <a:ext uri="{FF2B5EF4-FFF2-40B4-BE49-F238E27FC236}">
                  <a16:creationId xmlns:a16="http://schemas.microsoft.com/office/drawing/2014/main" id="{ABBB76FD-14E1-3FEE-4325-0C13F6E705AF}"/>
                </a:ext>
              </a:extLst>
            </p:cNvPr>
            <p:cNvSpPr/>
            <p:nvPr/>
          </p:nvSpPr>
          <p:spPr>
            <a:xfrm>
              <a:off x="3440880" y="3341430"/>
              <a:ext cx="315000" cy="377640"/>
            </a:xfrm>
            <a:custGeom>
              <a:avLst/>
              <a:gdLst/>
              <a:ahLst/>
              <a:cxnLst/>
              <a:rect l="l" t="t" r="r" b="b"/>
              <a:pathLst>
                <a:path w="875" h="1049" extrusionOk="0">
                  <a:moveTo>
                    <a:pt x="857" y="0"/>
                  </a:moveTo>
                  <a:lnTo>
                    <a:pt x="17" y="0"/>
                  </a:lnTo>
                  <a:cubicBezTo>
                    <a:pt x="8" y="0"/>
                    <a:pt x="0" y="8"/>
                    <a:pt x="0" y="17"/>
                  </a:cubicBezTo>
                  <a:lnTo>
                    <a:pt x="0" y="1032"/>
                  </a:lnTo>
                  <a:cubicBezTo>
                    <a:pt x="0" y="1042"/>
                    <a:pt x="7" y="1049"/>
                    <a:pt x="17" y="1049"/>
                  </a:cubicBezTo>
                  <a:cubicBezTo>
                    <a:pt x="26" y="1049"/>
                    <a:pt x="34" y="1042"/>
                    <a:pt x="34" y="1032"/>
                  </a:cubicBezTo>
                  <a:lnTo>
                    <a:pt x="34" y="219"/>
                  </a:lnTo>
                  <a:lnTo>
                    <a:pt x="142" y="219"/>
                  </a:lnTo>
                  <a:cubicBezTo>
                    <a:pt x="151" y="219"/>
                    <a:pt x="159" y="212"/>
                    <a:pt x="159" y="202"/>
                  </a:cubicBezTo>
                  <a:cubicBezTo>
                    <a:pt x="159" y="192"/>
                    <a:pt x="151" y="185"/>
                    <a:pt x="142" y="185"/>
                  </a:cubicBezTo>
                  <a:lnTo>
                    <a:pt x="34" y="185"/>
                  </a:lnTo>
                  <a:lnTo>
                    <a:pt x="34" y="35"/>
                  </a:lnTo>
                  <a:lnTo>
                    <a:pt x="840" y="35"/>
                  </a:lnTo>
                  <a:lnTo>
                    <a:pt x="840" y="185"/>
                  </a:lnTo>
                  <a:lnTo>
                    <a:pt x="216" y="185"/>
                  </a:lnTo>
                  <a:cubicBezTo>
                    <a:pt x="206" y="185"/>
                    <a:pt x="199" y="192"/>
                    <a:pt x="199" y="202"/>
                  </a:cubicBezTo>
                  <a:cubicBezTo>
                    <a:pt x="199" y="212"/>
                    <a:pt x="206" y="219"/>
                    <a:pt x="216" y="219"/>
                  </a:cubicBezTo>
                  <a:lnTo>
                    <a:pt x="840" y="219"/>
                  </a:lnTo>
                  <a:lnTo>
                    <a:pt x="840" y="240"/>
                  </a:lnTo>
                  <a:cubicBezTo>
                    <a:pt x="840" y="249"/>
                    <a:pt x="847" y="257"/>
                    <a:pt x="857" y="257"/>
                  </a:cubicBezTo>
                  <a:cubicBezTo>
                    <a:pt x="866" y="257"/>
                    <a:pt x="875" y="249"/>
                    <a:pt x="875" y="240"/>
                  </a:cubicBezTo>
                  <a:lnTo>
                    <a:pt x="875" y="17"/>
                  </a:lnTo>
                  <a:cubicBezTo>
                    <a:pt x="875" y="8"/>
                    <a:pt x="867" y="0"/>
                    <a:pt x="8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332;p73">
              <a:extLst>
                <a:ext uri="{FF2B5EF4-FFF2-40B4-BE49-F238E27FC236}">
                  <a16:creationId xmlns:a16="http://schemas.microsoft.com/office/drawing/2014/main" id="{FBB13305-B5C0-1D16-6EDD-48895CB7D84C}"/>
                </a:ext>
              </a:extLst>
            </p:cNvPr>
            <p:cNvSpPr/>
            <p:nvPr/>
          </p:nvSpPr>
          <p:spPr>
            <a:xfrm>
              <a:off x="3478680" y="3454830"/>
              <a:ext cx="78840" cy="75600"/>
            </a:xfrm>
            <a:custGeom>
              <a:avLst/>
              <a:gdLst/>
              <a:ahLst/>
              <a:cxnLst/>
              <a:rect l="l" t="t" r="r" b="b"/>
              <a:pathLst>
                <a:path w="219" h="210" extrusionOk="0">
                  <a:moveTo>
                    <a:pt x="1" y="78"/>
                  </a:moveTo>
                  <a:cubicBezTo>
                    <a:pt x="-2" y="89"/>
                    <a:pt x="1" y="101"/>
                    <a:pt x="9" y="110"/>
                  </a:cubicBezTo>
                  <a:lnTo>
                    <a:pt x="37" y="136"/>
                  </a:lnTo>
                  <a:lnTo>
                    <a:pt x="30" y="174"/>
                  </a:lnTo>
                  <a:cubicBezTo>
                    <a:pt x="28" y="186"/>
                    <a:pt x="33" y="197"/>
                    <a:pt x="43" y="204"/>
                  </a:cubicBezTo>
                  <a:cubicBezTo>
                    <a:pt x="52" y="211"/>
                    <a:pt x="65" y="212"/>
                    <a:pt x="75" y="207"/>
                  </a:cubicBezTo>
                  <a:lnTo>
                    <a:pt x="110" y="189"/>
                  </a:lnTo>
                  <a:lnTo>
                    <a:pt x="144" y="207"/>
                  </a:lnTo>
                  <a:cubicBezTo>
                    <a:pt x="149" y="209"/>
                    <a:pt x="153" y="210"/>
                    <a:pt x="158" y="210"/>
                  </a:cubicBezTo>
                  <a:cubicBezTo>
                    <a:pt x="165" y="210"/>
                    <a:pt x="171" y="208"/>
                    <a:pt x="176" y="204"/>
                  </a:cubicBezTo>
                  <a:cubicBezTo>
                    <a:pt x="186" y="197"/>
                    <a:pt x="191" y="186"/>
                    <a:pt x="189" y="174"/>
                  </a:cubicBezTo>
                  <a:lnTo>
                    <a:pt x="182" y="136"/>
                  </a:lnTo>
                  <a:lnTo>
                    <a:pt x="210" y="110"/>
                  </a:lnTo>
                  <a:cubicBezTo>
                    <a:pt x="218" y="101"/>
                    <a:pt x="221" y="89"/>
                    <a:pt x="218" y="78"/>
                  </a:cubicBezTo>
                  <a:cubicBezTo>
                    <a:pt x="214" y="67"/>
                    <a:pt x="205" y="59"/>
                    <a:pt x="193" y="57"/>
                  </a:cubicBezTo>
                  <a:lnTo>
                    <a:pt x="154" y="52"/>
                  </a:lnTo>
                  <a:lnTo>
                    <a:pt x="137" y="17"/>
                  </a:lnTo>
                  <a:cubicBezTo>
                    <a:pt x="132" y="7"/>
                    <a:pt x="121" y="0"/>
                    <a:pt x="110" y="0"/>
                  </a:cubicBezTo>
                  <a:cubicBezTo>
                    <a:pt x="98" y="0"/>
                    <a:pt x="87" y="7"/>
                    <a:pt x="82" y="17"/>
                  </a:cubicBezTo>
                  <a:lnTo>
                    <a:pt x="65" y="52"/>
                  </a:lnTo>
                  <a:lnTo>
                    <a:pt x="26" y="57"/>
                  </a:lnTo>
                  <a:cubicBezTo>
                    <a:pt x="15" y="59"/>
                    <a:pt x="5" y="67"/>
                    <a:pt x="1" y="78"/>
                  </a:cubicBezTo>
                  <a:moveTo>
                    <a:pt x="72" y="86"/>
                  </a:moveTo>
                  <a:cubicBezTo>
                    <a:pt x="82" y="84"/>
                    <a:pt x="90" y="78"/>
                    <a:pt x="95" y="69"/>
                  </a:cubicBezTo>
                  <a:lnTo>
                    <a:pt x="110" y="40"/>
                  </a:lnTo>
                  <a:lnTo>
                    <a:pt x="124" y="69"/>
                  </a:lnTo>
                  <a:cubicBezTo>
                    <a:pt x="129" y="78"/>
                    <a:pt x="137" y="84"/>
                    <a:pt x="147" y="86"/>
                  </a:cubicBezTo>
                  <a:lnTo>
                    <a:pt x="180" y="90"/>
                  </a:lnTo>
                  <a:lnTo>
                    <a:pt x="156" y="113"/>
                  </a:lnTo>
                  <a:cubicBezTo>
                    <a:pt x="149" y="120"/>
                    <a:pt x="146" y="130"/>
                    <a:pt x="148" y="140"/>
                  </a:cubicBezTo>
                  <a:lnTo>
                    <a:pt x="153" y="172"/>
                  </a:lnTo>
                  <a:lnTo>
                    <a:pt x="124" y="157"/>
                  </a:lnTo>
                  <a:cubicBezTo>
                    <a:pt x="115" y="152"/>
                    <a:pt x="104" y="152"/>
                    <a:pt x="95" y="157"/>
                  </a:cubicBezTo>
                  <a:lnTo>
                    <a:pt x="66" y="172"/>
                  </a:lnTo>
                  <a:lnTo>
                    <a:pt x="72" y="140"/>
                  </a:lnTo>
                  <a:cubicBezTo>
                    <a:pt x="73" y="130"/>
                    <a:pt x="70" y="120"/>
                    <a:pt x="63" y="113"/>
                  </a:cubicBezTo>
                  <a:lnTo>
                    <a:pt x="39" y="90"/>
                  </a:lnTo>
                  <a:lnTo>
                    <a:pt x="72" y="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333;p73">
              <a:extLst>
                <a:ext uri="{FF2B5EF4-FFF2-40B4-BE49-F238E27FC236}">
                  <a16:creationId xmlns:a16="http://schemas.microsoft.com/office/drawing/2014/main" id="{B4E34614-A4A6-7A3E-9EFE-1F1197CEF4AD}"/>
                </a:ext>
              </a:extLst>
            </p:cNvPr>
            <p:cNvSpPr/>
            <p:nvPr/>
          </p:nvSpPr>
          <p:spPr>
            <a:xfrm>
              <a:off x="3638880" y="3454830"/>
              <a:ext cx="78840" cy="75600"/>
            </a:xfrm>
            <a:custGeom>
              <a:avLst/>
              <a:gdLst/>
              <a:ahLst/>
              <a:cxnLst/>
              <a:rect l="l" t="t" r="r" b="b"/>
              <a:pathLst>
                <a:path w="219" h="210" extrusionOk="0">
                  <a:moveTo>
                    <a:pt x="218" y="78"/>
                  </a:moveTo>
                  <a:cubicBezTo>
                    <a:pt x="215" y="67"/>
                    <a:pt x="205" y="59"/>
                    <a:pt x="193" y="57"/>
                  </a:cubicBezTo>
                  <a:lnTo>
                    <a:pt x="155" y="52"/>
                  </a:lnTo>
                  <a:lnTo>
                    <a:pt x="138" y="17"/>
                  </a:lnTo>
                  <a:cubicBezTo>
                    <a:pt x="132" y="7"/>
                    <a:pt x="122" y="0"/>
                    <a:pt x="110" y="0"/>
                  </a:cubicBezTo>
                  <a:cubicBezTo>
                    <a:pt x="98" y="0"/>
                    <a:pt x="88" y="7"/>
                    <a:pt x="82" y="17"/>
                  </a:cubicBezTo>
                  <a:lnTo>
                    <a:pt x="65" y="52"/>
                  </a:lnTo>
                  <a:lnTo>
                    <a:pt x="27" y="57"/>
                  </a:lnTo>
                  <a:cubicBezTo>
                    <a:pt x="15" y="59"/>
                    <a:pt x="6" y="67"/>
                    <a:pt x="2" y="78"/>
                  </a:cubicBezTo>
                  <a:cubicBezTo>
                    <a:pt x="-2" y="89"/>
                    <a:pt x="1" y="101"/>
                    <a:pt x="10" y="110"/>
                  </a:cubicBezTo>
                  <a:lnTo>
                    <a:pt x="38" y="136"/>
                  </a:lnTo>
                  <a:lnTo>
                    <a:pt x="31" y="174"/>
                  </a:lnTo>
                  <a:cubicBezTo>
                    <a:pt x="29" y="186"/>
                    <a:pt x="34" y="197"/>
                    <a:pt x="43" y="204"/>
                  </a:cubicBezTo>
                  <a:cubicBezTo>
                    <a:pt x="53" y="211"/>
                    <a:pt x="65" y="212"/>
                    <a:pt x="76" y="207"/>
                  </a:cubicBezTo>
                  <a:lnTo>
                    <a:pt x="110" y="189"/>
                  </a:lnTo>
                  <a:lnTo>
                    <a:pt x="145" y="207"/>
                  </a:lnTo>
                  <a:cubicBezTo>
                    <a:pt x="149" y="209"/>
                    <a:pt x="154" y="210"/>
                    <a:pt x="159" y="210"/>
                  </a:cubicBezTo>
                  <a:cubicBezTo>
                    <a:pt x="165" y="210"/>
                    <a:pt x="172" y="208"/>
                    <a:pt x="177" y="204"/>
                  </a:cubicBezTo>
                  <a:cubicBezTo>
                    <a:pt x="186" y="197"/>
                    <a:pt x="191" y="186"/>
                    <a:pt x="189" y="174"/>
                  </a:cubicBezTo>
                  <a:lnTo>
                    <a:pt x="183" y="136"/>
                  </a:lnTo>
                  <a:lnTo>
                    <a:pt x="210" y="110"/>
                  </a:lnTo>
                  <a:cubicBezTo>
                    <a:pt x="219" y="101"/>
                    <a:pt x="222" y="89"/>
                    <a:pt x="218" y="78"/>
                  </a:cubicBezTo>
                  <a:moveTo>
                    <a:pt x="157" y="113"/>
                  </a:moveTo>
                  <a:cubicBezTo>
                    <a:pt x="150" y="120"/>
                    <a:pt x="146" y="130"/>
                    <a:pt x="148" y="140"/>
                  </a:cubicBezTo>
                  <a:lnTo>
                    <a:pt x="154" y="172"/>
                  </a:lnTo>
                  <a:lnTo>
                    <a:pt x="124" y="157"/>
                  </a:lnTo>
                  <a:cubicBezTo>
                    <a:pt x="115" y="152"/>
                    <a:pt x="105" y="152"/>
                    <a:pt x="96" y="157"/>
                  </a:cubicBezTo>
                  <a:lnTo>
                    <a:pt x="66" y="172"/>
                  </a:lnTo>
                  <a:lnTo>
                    <a:pt x="72" y="140"/>
                  </a:lnTo>
                  <a:cubicBezTo>
                    <a:pt x="74" y="130"/>
                    <a:pt x="70" y="120"/>
                    <a:pt x="63" y="113"/>
                  </a:cubicBezTo>
                  <a:lnTo>
                    <a:pt x="40" y="90"/>
                  </a:lnTo>
                  <a:lnTo>
                    <a:pt x="72" y="86"/>
                  </a:lnTo>
                  <a:cubicBezTo>
                    <a:pt x="82" y="84"/>
                    <a:pt x="91" y="78"/>
                    <a:pt x="95" y="69"/>
                  </a:cubicBezTo>
                  <a:lnTo>
                    <a:pt x="110" y="40"/>
                  </a:lnTo>
                  <a:lnTo>
                    <a:pt x="125" y="69"/>
                  </a:lnTo>
                  <a:cubicBezTo>
                    <a:pt x="129" y="78"/>
                    <a:pt x="138" y="84"/>
                    <a:pt x="148" y="86"/>
                  </a:cubicBezTo>
                  <a:lnTo>
                    <a:pt x="180" y="90"/>
                  </a:lnTo>
                  <a:lnTo>
                    <a:pt x="157" y="1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334;p73">
              <a:extLst>
                <a:ext uri="{FF2B5EF4-FFF2-40B4-BE49-F238E27FC236}">
                  <a16:creationId xmlns:a16="http://schemas.microsoft.com/office/drawing/2014/main" id="{EFACC914-BD3E-8FD2-624E-24200D689857}"/>
                </a:ext>
              </a:extLst>
            </p:cNvPr>
            <p:cNvSpPr/>
            <p:nvPr/>
          </p:nvSpPr>
          <p:spPr>
            <a:xfrm>
              <a:off x="3558960" y="3428190"/>
              <a:ext cx="78840" cy="75600"/>
            </a:xfrm>
            <a:custGeom>
              <a:avLst/>
              <a:gdLst/>
              <a:ahLst/>
              <a:cxnLst/>
              <a:rect l="l" t="t" r="r" b="b"/>
              <a:pathLst>
                <a:path w="219" h="210" extrusionOk="0">
                  <a:moveTo>
                    <a:pt x="217" y="78"/>
                  </a:moveTo>
                  <a:cubicBezTo>
                    <a:pt x="214" y="67"/>
                    <a:pt x="204" y="59"/>
                    <a:pt x="193" y="57"/>
                  </a:cubicBezTo>
                  <a:lnTo>
                    <a:pt x="154" y="52"/>
                  </a:lnTo>
                  <a:lnTo>
                    <a:pt x="137" y="17"/>
                  </a:lnTo>
                  <a:cubicBezTo>
                    <a:pt x="132" y="7"/>
                    <a:pt x="120" y="0"/>
                    <a:pt x="109" y="0"/>
                  </a:cubicBezTo>
                  <a:cubicBezTo>
                    <a:pt x="97" y="0"/>
                    <a:pt x="87" y="7"/>
                    <a:pt x="82" y="17"/>
                  </a:cubicBezTo>
                  <a:lnTo>
                    <a:pt x="65" y="52"/>
                  </a:lnTo>
                  <a:lnTo>
                    <a:pt x="26" y="57"/>
                  </a:lnTo>
                  <a:cubicBezTo>
                    <a:pt x="14" y="59"/>
                    <a:pt x="5" y="67"/>
                    <a:pt x="1" y="78"/>
                  </a:cubicBezTo>
                  <a:cubicBezTo>
                    <a:pt x="-2" y="89"/>
                    <a:pt x="1" y="101"/>
                    <a:pt x="9" y="110"/>
                  </a:cubicBezTo>
                  <a:lnTo>
                    <a:pt x="37" y="137"/>
                  </a:lnTo>
                  <a:lnTo>
                    <a:pt x="30" y="174"/>
                  </a:lnTo>
                  <a:cubicBezTo>
                    <a:pt x="28" y="186"/>
                    <a:pt x="33" y="197"/>
                    <a:pt x="42" y="204"/>
                  </a:cubicBezTo>
                  <a:cubicBezTo>
                    <a:pt x="52" y="211"/>
                    <a:pt x="64" y="212"/>
                    <a:pt x="75" y="207"/>
                  </a:cubicBezTo>
                  <a:lnTo>
                    <a:pt x="109" y="189"/>
                  </a:lnTo>
                  <a:lnTo>
                    <a:pt x="144" y="207"/>
                  </a:lnTo>
                  <a:cubicBezTo>
                    <a:pt x="148" y="209"/>
                    <a:pt x="153" y="210"/>
                    <a:pt x="158" y="210"/>
                  </a:cubicBezTo>
                  <a:cubicBezTo>
                    <a:pt x="164" y="210"/>
                    <a:pt x="171" y="208"/>
                    <a:pt x="176" y="204"/>
                  </a:cubicBezTo>
                  <a:cubicBezTo>
                    <a:pt x="186" y="197"/>
                    <a:pt x="190" y="186"/>
                    <a:pt x="188" y="174"/>
                  </a:cubicBezTo>
                  <a:lnTo>
                    <a:pt x="182" y="137"/>
                  </a:lnTo>
                  <a:lnTo>
                    <a:pt x="210" y="110"/>
                  </a:lnTo>
                  <a:cubicBezTo>
                    <a:pt x="218" y="101"/>
                    <a:pt x="221" y="89"/>
                    <a:pt x="217" y="78"/>
                  </a:cubicBezTo>
                  <a:moveTo>
                    <a:pt x="156" y="113"/>
                  </a:moveTo>
                  <a:cubicBezTo>
                    <a:pt x="149" y="120"/>
                    <a:pt x="146" y="130"/>
                    <a:pt x="147" y="140"/>
                  </a:cubicBezTo>
                  <a:lnTo>
                    <a:pt x="153" y="172"/>
                  </a:lnTo>
                  <a:lnTo>
                    <a:pt x="124" y="157"/>
                  </a:lnTo>
                  <a:cubicBezTo>
                    <a:pt x="115" y="153"/>
                    <a:pt x="104" y="153"/>
                    <a:pt x="95" y="157"/>
                  </a:cubicBezTo>
                  <a:lnTo>
                    <a:pt x="66" y="172"/>
                  </a:lnTo>
                  <a:lnTo>
                    <a:pt x="71" y="140"/>
                  </a:lnTo>
                  <a:cubicBezTo>
                    <a:pt x="73" y="130"/>
                    <a:pt x="70" y="120"/>
                    <a:pt x="62" y="113"/>
                  </a:cubicBezTo>
                  <a:lnTo>
                    <a:pt x="39" y="91"/>
                  </a:lnTo>
                  <a:lnTo>
                    <a:pt x="71" y="86"/>
                  </a:lnTo>
                  <a:cubicBezTo>
                    <a:pt x="81" y="84"/>
                    <a:pt x="90" y="78"/>
                    <a:pt x="95" y="69"/>
                  </a:cubicBezTo>
                  <a:lnTo>
                    <a:pt x="109" y="40"/>
                  </a:lnTo>
                  <a:lnTo>
                    <a:pt x="124" y="69"/>
                  </a:lnTo>
                  <a:cubicBezTo>
                    <a:pt x="128" y="78"/>
                    <a:pt x="137" y="84"/>
                    <a:pt x="147" y="86"/>
                  </a:cubicBezTo>
                  <a:lnTo>
                    <a:pt x="180" y="91"/>
                  </a:lnTo>
                  <a:lnTo>
                    <a:pt x="156" y="1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30600" rIns="90000" bIns="306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335;p73">
              <a:extLst>
                <a:ext uri="{FF2B5EF4-FFF2-40B4-BE49-F238E27FC236}">
                  <a16:creationId xmlns:a16="http://schemas.microsoft.com/office/drawing/2014/main" id="{2B5A9ACF-107F-4841-0358-CE7B29FA63A0}"/>
                </a:ext>
              </a:extLst>
            </p:cNvPr>
            <p:cNvSpPr/>
            <p:nvPr/>
          </p:nvSpPr>
          <p:spPr>
            <a:xfrm>
              <a:off x="3494520" y="3529350"/>
              <a:ext cx="207720" cy="133560"/>
            </a:xfrm>
            <a:custGeom>
              <a:avLst/>
              <a:gdLst/>
              <a:ahLst/>
              <a:cxnLst/>
              <a:rect l="l" t="t" r="r" b="b"/>
              <a:pathLst>
                <a:path w="577" h="371" extrusionOk="0">
                  <a:moveTo>
                    <a:pt x="150" y="65"/>
                  </a:moveTo>
                  <a:lnTo>
                    <a:pt x="150" y="123"/>
                  </a:lnTo>
                  <a:cubicBezTo>
                    <a:pt x="150" y="130"/>
                    <a:pt x="136" y="140"/>
                    <a:pt x="126" y="140"/>
                  </a:cubicBezTo>
                  <a:lnTo>
                    <a:pt x="46" y="140"/>
                  </a:lnTo>
                  <a:cubicBezTo>
                    <a:pt x="23" y="140"/>
                    <a:pt x="5" y="159"/>
                    <a:pt x="5" y="182"/>
                  </a:cubicBezTo>
                  <a:cubicBezTo>
                    <a:pt x="5" y="191"/>
                    <a:pt x="7" y="199"/>
                    <a:pt x="11" y="205"/>
                  </a:cubicBezTo>
                  <a:cubicBezTo>
                    <a:pt x="4" y="213"/>
                    <a:pt x="0" y="222"/>
                    <a:pt x="0" y="233"/>
                  </a:cubicBezTo>
                  <a:cubicBezTo>
                    <a:pt x="0" y="244"/>
                    <a:pt x="4" y="255"/>
                    <a:pt x="12" y="262"/>
                  </a:cubicBezTo>
                  <a:cubicBezTo>
                    <a:pt x="9" y="268"/>
                    <a:pt x="7" y="275"/>
                    <a:pt x="7" y="283"/>
                  </a:cubicBezTo>
                  <a:cubicBezTo>
                    <a:pt x="7" y="304"/>
                    <a:pt x="22" y="321"/>
                    <a:pt x="41" y="325"/>
                  </a:cubicBezTo>
                  <a:cubicBezTo>
                    <a:pt x="40" y="326"/>
                    <a:pt x="40" y="328"/>
                    <a:pt x="40" y="330"/>
                  </a:cubicBezTo>
                  <a:cubicBezTo>
                    <a:pt x="40" y="339"/>
                    <a:pt x="44" y="348"/>
                    <a:pt x="50" y="355"/>
                  </a:cubicBezTo>
                  <a:cubicBezTo>
                    <a:pt x="57" y="364"/>
                    <a:pt x="68" y="368"/>
                    <a:pt x="79" y="368"/>
                  </a:cubicBezTo>
                  <a:lnTo>
                    <a:pt x="262" y="368"/>
                  </a:lnTo>
                  <a:cubicBezTo>
                    <a:pt x="267" y="368"/>
                    <a:pt x="272" y="367"/>
                    <a:pt x="277" y="365"/>
                  </a:cubicBezTo>
                  <a:cubicBezTo>
                    <a:pt x="281" y="369"/>
                    <a:pt x="287" y="371"/>
                    <a:pt x="293" y="371"/>
                  </a:cubicBezTo>
                  <a:lnTo>
                    <a:pt x="344" y="371"/>
                  </a:lnTo>
                  <a:cubicBezTo>
                    <a:pt x="354" y="371"/>
                    <a:pt x="362" y="366"/>
                    <a:pt x="366" y="359"/>
                  </a:cubicBezTo>
                  <a:lnTo>
                    <a:pt x="559" y="359"/>
                  </a:lnTo>
                  <a:cubicBezTo>
                    <a:pt x="569" y="359"/>
                    <a:pt x="577" y="351"/>
                    <a:pt x="577" y="342"/>
                  </a:cubicBezTo>
                  <a:lnTo>
                    <a:pt x="577" y="180"/>
                  </a:lnTo>
                  <a:cubicBezTo>
                    <a:pt x="577" y="170"/>
                    <a:pt x="569" y="163"/>
                    <a:pt x="559" y="163"/>
                  </a:cubicBezTo>
                  <a:lnTo>
                    <a:pt x="368" y="163"/>
                  </a:lnTo>
                  <a:cubicBezTo>
                    <a:pt x="364" y="154"/>
                    <a:pt x="355" y="147"/>
                    <a:pt x="344" y="147"/>
                  </a:cubicBezTo>
                  <a:lnTo>
                    <a:pt x="293" y="147"/>
                  </a:lnTo>
                  <a:cubicBezTo>
                    <a:pt x="288" y="147"/>
                    <a:pt x="283" y="149"/>
                    <a:pt x="279" y="151"/>
                  </a:cubicBezTo>
                  <a:cubicBezTo>
                    <a:pt x="273" y="134"/>
                    <a:pt x="262" y="108"/>
                    <a:pt x="248" y="86"/>
                  </a:cubicBezTo>
                  <a:cubicBezTo>
                    <a:pt x="241" y="76"/>
                    <a:pt x="238" y="64"/>
                    <a:pt x="238" y="52"/>
                  </a:cubicBezTo>
                  <a:lnTo>
                    <a:pt x="238" y="28"/>
                  </a:lnTo>
                  <a:cubicBezTo>
                    <a:pt x="238" y="13"/>
                    <a:pt x="226" y="0"/>
                    <a:pt x="210" y="0"/>
                  </a:cubicBezTo>
                  <a:lnTo>
                    <a:pt x="199" y="0"/>
                  </a:lnTo>
                  <a:cubicBezTo>
                    <a:pt x="175" y="0"/>
                    <a:pt x="150" y="21"/>
                    <a:pt x="150" y="65"/>
                  </a:cubicBezTo>
                  <a:moveTo>
                    <a:pt x="542" y="324"/>
                  </a:moveTo>
                  <a:lnTo>
                    <a:pt x="370" y="324"/>
                  </a:lnTo>
                  <a:lnTo>
                    <a:pt x="370" y="197"/>
                  </a:lnTo>
                  <a:lnTo>
                    <a:pt x="542" y="197"/>
                  </a:lnTo>
                  <a:lnTo>
                    <a:pt x="542" y="324"/>
                  </a:lnTo>
                  <a:moveTo>
                    <a:pt x="301" y="182"/>
                  </a:moveTo>
                  <a:lnTo>
                    <a:pt x="336" y="182"/>
                  </a:lnTo>
                  <a:lnTo>
                    <a:pt x="336" y="336"/>
                  </a:lnTo>
                  <a:lnTo>
                    <a:pt x="301" y="336"/>
                  </a:lnTo>
                  <a:lnTo>
                    <a:pt x="301" y="182"/>
                  </a:lnTo>
                  <a:moveTo>
                    <a:pt x="185" y="123"/>
                  </a:moveTo>
                  <a:lnTo>
                    <a:pt x="185" y="65"/>
                  </a:lnTo>
                  <a:cubicBezTo>
                    <a:pt x="185" y="46"/>
                    <a:pt x="191" y="35"/>
                    <a:pt x="199" y="35"/>
                  </a:cubicBezTo>
                  <a:lnTo>
                    <a:pt x="203" y="35"/>
                  </a:lnTo>
                  <a:lnTo>
                    <a:pt x="203" y="52"/>
                  </a:lnTo>
                  <a:cubicBezTo>
                    <a:pt x="203" y="71"/>
                    <a:pt x="209" y="89"/>
                    <a:pt x="219" y="105"/>
                  </a:cubicBezTo>
                  <a:cubicBezTo>
                    <a:pt x="233" y="128"/>
                    <a:pt x="244" y="157"/>
                    <a:pt x="248" y="169"/>
                  </a:cubicBezTo>
                  <a:cubicBezTo>
                    <a:pt x="251" y="177"/>
                    <a:pt x="256" y="184"/>
                    <a:pt x="262" y="189"/>
                  </a:cubicBezTo>
                  <a:cubicBezTo>
                    <a:pt x="265" y="191"/>
                    <a:pt x="267" y="194"/>
                    <a:pt x="267" y="198"/>
                  </a:cubicBezTo>
                  <a:lnTo>
                    <a:pt x="267" y="328"/>
                  </a:lnTo>
                  <a:cubicBezTo>
                    <a:pt x="267" y="331"/>
                    <a:pt x="265" y="334"/>
                    <a:pt x="262" y="334"/>
                  </a:cubicBezTo>
                  <a:lnTo>
                    <a:pt x="79" y="334"/>
                  </a:lnTo>
                  <a:cubicBezTo>
                    <a:pt x="78" y="334"/>
                    <a:pt x="76" y="333"/>
                    <a:pt x="76" y="332"/>
                  </a:cubicBezTo>
                  <a:cubicBezTo>
                    <a:pt x="75" y="332"/>
                    <a:pt x="75" y="331"/>
                    <a:pt x="75" y="330"/>
                  </a:cubicBezTo>
                  <a:cubicBezTo>
                    <a:pt x="75" y="327"/>
                    <a:pt x="75" y="326"/>
                    <a:pt x="76" y="325"/>
                  </a:cubicBezTo>
                  <a:cubicBezTo>
                    <a:pt x="81" y="318"/>
                    <a:pt x="82" y="310"/>
                    <a:pt x="79" y="303"/>
                  </a:cubicBezTo>
                  <a:cubicBezTo>
                    <a:pt x="75" y="296"/>
                    <a:pt x="68" y="291"/>
                    <a:pt x="60" y="291"/>
                  </a:cubicBezTo>
                  <a:lnTo>
                    <a:pt x="48" y="291"/>
                  </a:lnTo>
                  <a:cubicBezTo>
                    <a:pt x="45" y="291"/>
                    <a:pt x="42" y="288"/>
                    <a:pt x="42" y="283"/>
                  </a:cubicBezTo>
                  <a:cubicBezTo>
                    <a:pt x="42" y="278"/>
                    <a:pt x="44" y="276"/>
                    <a:pt x="45" y="275"/>
                  </a:cubicBezTo>
                  <a:cubicBezTo>
                    <a:pt x="52" y="271"/>
                    <a:pt x="55" y="264"/>
                    <a:pt x="54" y="256"/>
                  </a:cubicBezTo>
                  <a:cubicBezTo>
                    <a:pt x="53" y="249"/>
                    <a:pt x="47" y="242"/>
                    <a:pt x="40" y="240"/>
                  </a:cubicBezTo>
                  <a:cubicBezTo>
                    <a:pt x="37" y="240"/>
                    <a:pt x="35" y="237"/>
                    <a:pt x="35" y="233"/>
                  </a:cubicBezTo>
                  <a:cubicBezTo>
                    <a:pt x="35" y="231"/>
                    <a:pt x="35" y="228"/>
                    <a:pt x="43" y="226"/>
                  </a:cubicBezTo>
                  <a:cubicBezTo>
                    <a:pt x="51" y="223"/>
                    <a:pt x="57" y="216"/>
                    <a:pt x="57" y="208"/>
                  </a:cubicBezTo>
                  <a:cubicBezTo>
                    <a:pt x="57" y="200"/>
                    <a:pt x="52" y="192"/>
                    <a:pt x="44" y="190"/>
                  </a:cubicBezTo>
                  <a:cubicBezTo>
                    <a:pt x="42" y="189"/>
                    <a:pt x="39" y="186"/>
                    <a:pt x="39" y="182"/>
                  </a:cubicBezTo>
                  <a:cubicBezTo>
                    <a:pt x="39" y="178"/>
                    <a:pt x="42" y="174"/>
                    <a:pt x="46" y="174"/>
                  </a:cubicBezTo>
                  <a:lnTo>
                    <a:pt x="126" y="174"/>
                  </a:lnTo>
                  <a:cubicBezTo>
                    <a:pt x="153" y="174"/>
                    <a:pt x="185" y="152"/>
                    <a:pt x="185" y="1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336;p73">
              <a:extLst>
                <a:ext uri="{FF2B5EF4-FFF2-40B4-BE49-F238E27FC236}">
                  <a16:creationId xmlns:a16="http://schemas.microsoft.com/office/drawing/2014/main" id="{9C5A9179-BE46-8DA5-EC4F-0FAD0D33EFD2}"/>
                </a:ext>
              </a:extLst>
            </p:cNvPr>
            <p:cNvSpPr/>
            <p:nvPr/>
          </p:nvSpPr>
          <p:spPr>
            <a:xfrm>
              <a:off x="3500640" y="3688110"/>
              <a:ext cx="195120" cy="12240"/>
            </a:xfrm>
            <a:custGeom>
              <a:avLst/>
              <a:gdLst/>
              <a:ahLst/>
              <a:cxnLst/>
              <a:rect l="l" t="t" r="r" b="b"/>
              <a:pathLst>
                <a:path w="542" h="34" extrusionOk="0">
                  <a:moveTo>
                    <a:pt x="542" y="17"/>
                  </a:moveTo>
                  <a:cubicBezTo>
                    <a:pt x="542" y="8"/>
                    <a:pt x="535" y="0"/>
                    <a:pt x="525" y="0"/>
                  </a:cubicBezTo>
                  <a:lnTo>
                    <a:pt x="17" y="0"/>
                  </a:ln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lnTo>
                    <a:pt x="525" y="34"/>
                  </a:lnTo>
                  <a:cubicBezTo>
                    <a:pt x="535" y="34"/>
                    <a:pt x="542" y="27"/>
                    <a:pt x="542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337;p73">
              <a:extLst>
                <a:ext uri="{FF2B5EF4-FFF2-40B4-BE49-F238E27FC236}">
                  <a16:creationId xmlns:a16="http://schemas.microsoft.com/office/drawing/2014/main" id="{CF4A91AA-EA4F-BE0A-FB88-A085C837299C}"/>
                </a:ext>
              </a:extLst>
            </p:cNvPr>
            <p:cNvSpPr/>
            <p:nvPr/>
          </p:nvSpPr>
          <p:spPr>
            <a:xfrm>
              <a:off x="3500640" y="3715830"/>
              <a:ext cx="59040" cy="12240"/>
            </a:xfrm>
            <a:custGeom>
              <a:avLst/>
              <a:gdLst/>
              <a:ahLst/>
              <a:cxnLst/>
              <a:rect l="l" t="t" r="r" b="b"/>
              <a:pathLst>
                <a:path w="164" h="34" extrusionOk="0">
                  <a:moveTo>
                    <a:pt x="17" y="0"/>
                  </a:move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lnTo>
                    <a:pt x="147" y="34"/>
                  </a:lnTo>
                  <a:cubicBezTo>
                    <a:pt x="156" y="34"/>
                    <a:pt x="164" y="27"/>
                    <a:pt x="164" y="17"/>
                  </a:cubicBezTo>
                  <a:cubicBezTo>
                    <a:pt x="164" y="7"/>
                    <a:pt x="156" y="0"/>
                    <a:pt x="147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" name="Google Shape;1409;p73">
            <a:extLst>
              <a:ext uri="{FF2B5EF4-FFF2-40B4-BE49-F238E27FC236}">
                <a16:creationId xmlns:a16="http://schemas.microsoft.com/office/drawing/2014/main" id="{B7879C8F-BEE8-25CA-6467-D3B65EDC9BE1}"/>
              </a:ext>
            </a:extLst>
          </p:cNvPr>
          <p:cNvGrpSpPr/>
          <p:nvPr/>
        </p:nvGrpSpPr>
        <p:grpSpPr>
          <a:xfrm>
            <a:off x="6905965" y="1747187"/>
            <a:ext cx="425520" cy="425520"/>
            <a:chOff x="3000600" y="4067550"/>
            <a:chExt cx="425520" cy="425520"/>
          </a:xfrm>
        </p:grpSpPr>
        <p:sp>
          <p:nvSpPr>
            <p:cNvPr id="28" name="Google Shape;1410;p73">
              <a:extLst>
                <a:ext uri="{FF2B5EF4-FFF2-40B4-BE49-F238E27FC236}">
                  <a16:creationId xmlns:a16="http://schemas.microsoft.com/office/drawing/2014/main" id="{C25CC69A-FF8B-1B3B-71A4-B26F188601C7}"/>
                </a:ext>
              </a:extLst>
            </p:cNvPr>
            <p:cNvSpPr/>
            <p:nvPr/>
          </p:nvSpPr>
          <p:spPr>
            <a:xfrm>
              <a:off x="3000600" y="4067550"/>
              <a:ext cx="425520" cy="425520"/>
            </a:xfrm>
            <a:custGeom>
              <a:avLst/>
              <a:gdLst/>
              <a:ahLst/>
              <a:cxnLst/>
              <a:rect l="l" t="t" r="r" b="b"/>
              <a:pathLst>
                <a:path w="1182" h="1182" extrusionOk="0">
                  <a:moveTo>
                    <a:pt x="1165" y="281"/>
                  </a:moveTo>
                  <a:lnTo>
                    <a:pt x="1116" y="281"/>
                  </a:lnTo>
                  <a:lnTo>
                    <a:pt x="1116" y="239"/>
                  </a:lnTo>
                  <a:cubicBezTo>
                    <a:pt x="1116" y="229"/>
                    <a:pt x="1108" y="221"/>
                    <a:pt x="1099" y="221"/>
                  </a:cubicBezTo>
                  <a:lnTo>
                    <a:pt x="952" y="221"/>
                  </a:lnTo>
                  <a:lnTo>
                    <a:pt x="952" y="51"/>
                  </a:lnTo>
                  <a:cubicBezTo>
                    <a:pt x="952" y="23"/>
                    <a:pt x="929" y="0"/>
                    <a:pt x="901" y="0"/>
                  </a:cubicBezTo>
                  <a:lnTo>
                    <a:pt x="830" y="0"/>
                  </a:lnTo>
                  <a:cubicBezTo>
                    <a:pt x="802" y="0"/>
                    <a:pt x="779" y="23"/>
                    <a:pt x="779" y="51"/>
                  </a:cubicBezTo>
                  <a:lnTo>
                    <a:pt x="779" y="221"/>
                  </a:lnTo>
                  <a:lnTo>
                    <a:pt x="499" y="221"/>
                  </a:lnTo>
                  <a:cubicBezTo>
                    <a:pt x="462" y="172"/>
                    <a:pt x="403" y="139"/>
                    <a:pt x="337" y="139"/>
                  </a:cubicBezTo>
                  <a:cubicBezTo>
                    <a:pt x="271" y="139"/>
                    <a:pt x="211" y="172"/>
                    <a:pt x="175" y="221"/>
                  </a:cubicBezTo>
                  <a:lnTo>
                    <a:pt x="83" y="221"/>
                  </a:lnTo>
                  <a:cubicBezTo>
                    <a:pt x="74" y="221"/>
                    <a:pt x="66" y="229"/>
                    <a:pt x="66" y="239"/>
                  </a:cubicBezTo>
                  <a:lnTo>
                    <a:pt x="66" y="281"/>
                  </a:lnTo>
                  <a:lnTo>
                    <a:pt x="17" y="281"/>
                  </a:lnTo>
                  <a:cubicBezTo>
                    <a:pt x="8" y="281"/>
                    <a:pt x="0" y="289"/>
                    <a:pt x="0" y="299"/>
                  </a:cubicBezTo>
                  <a:lnTo>
                    <a:pt x="0" y="1130"/>
                  </a:lnTo>
                  <a:cubicBezTo>
                    <a:pt x="0" y="1139"/>
                    <a:pt x="8" y="1147"/>
                    <a:pt x="17" y="1147"/>
                  </a:cubicBezTo>
                  <a:lnTo>
                    <a:pt x="542" y="1147"/>
                  </a:lnTo>
                  <a:cubicBezTo>
                    <a:pt x="549" y="1167"/>
                    <a:pt x="568" y="1182"/>
                    <a:pt x="591" y="1182"/>
                  </a:cubicBezTo>
                  <a:cubicBezTo>
                    <a:pt x="613" y="1182"/>
                    <a:pt x="633" y="1167"/>
                    <a:pt x="640" y="1147"/>
                  </a:cubicBezTo>
                  <a:lnTo>
                    <a:pt x="738" y="1147"/>
                  </a:lnTo>
                  <a:cubicBezTo>
                    <a:pt x="748" y="1147"/>
                    <a:pt x="756" y="1140"/>
                    <a:pt x="756" y="1130"/>
                  </a:cubicBezTo>
                  <a:cubicBezTo>
                    <a:pt x="756" y="1121"/>
                    <a:pt x="748" y="1112"/>
                    <a:pt x="738" y="1112"/>
                  </a:cubicBezTo>
                  <a:lnTo>
                    <a:pt x="643" y="1112"/>
                  </a:lnTo>
                  <a:lnTo>
                    <a:pt x="643" y="1073"/>
                  </a:lnTo>
                  <a:lnTo>
                    <a:pt x="1099" y="1073"/>
                  </a:lnTo>
                  <a:cubicBezTo>
                    <a:pt x="1108" y="1073"/>
                    <a:pt x="1116" y="1065"/>
                    <a:pt x="1116" y="1056"/>
                  </a:cubicBezTo>
                  <a:lnTo>
                    <a:pt x="1116" y="442"/>
                  </a:lnTo>
                  <a:cubicBezTo>
                    <a:pt x="1116" y="433"/>
                    <a:pt x="1108" y="425"/>
                    <a:pt x="1099" y="425"/>
                  </a:cubicBezTo>
                  <a:cubicBezTo>
                    <a:pt x="1089" y="425"/>
                    <a:pt x="1081" y="433"/>
                    <a:pt x="1081" y="442"/>
                  </a:cubicBezTo>
                  <a:lnTo>
                    <a:pt x="1081" y="969"/>
                  </a:lnTo>
                  <a:lnTo>
                    <a:pt x="608" y="969"/>
                  </a:lnTo>
                  <a:lnTo>
                    <a:pt x="608" y="256"/>
                  </a:lnTo>
                  <a:lnTo>
                    <a:pt x="779" y="256"/>
                  </a:lnTo>
                  <a:lnTo>
                    <a:pt x="779" y="601"/>
                  </a:lnTo>
                  <a:cubicBezTo>
                    <a:pt x="779" y="612"/>
                    <a:pt x="785" y="621"/>
                    <a:pt x="795" y="626"/>
                  </a:cubicBezTo>
                  <a:cubicBezTo>
                    <a:pt x="791" y="643"/>
                    <a:pt x="792" y="668"/>
                    <a:pt x="807" y="701"/>
                  </a:cubicBezTo>
                  <a:lnTo>
                    <a:pt x="695" y="701"/>
                  </a:lnTo>
                  <a:cubicBezTo>
                    <a:pt x="685" y="701"/>
                    <a:pt x="677" y="709"/>
                    <a:pt x="677" y="718"/>
                  </a:cubicBezTo>
                  <a:cubicBezTo>
                    <a:pt x="677" y="728"/>
                    <a:pt x="685" y="736"/>
                    <a:pt x="695" y="736"/>
                  </a:cubicBezTo>
                  <a:lnTo>
                    <a:pt x="827" y="736"/>
                  </a:lnTo>
                  <a:cubicBezTo>
                    <a:pt x="831" y="743"/>
                    <a:pt x="836" y="749"/>
                    <a:pt x="842" y="757"/>
                  </a:cubicBezTo>
                  <a:cubicBezTo>
                    <a:pt x="848" y="764"/>
                    <a:pt x="856" y="768"/>
                    <a:pt x="865" y="768"/>
                  </a:cubicBezTo>
                  <a:lnTo>
                    <a:pt x="865" y="768"/>
                  </a:lnTo>
                  <a:cubicBezTo>
                    <a:pt x="874" y="768"/>
                    <a:pt x="883" y="764"/>
                    <a:pt x="889" y="757"/>
                  </a:cubicBezTo>
                  <a:cubicBezTo>
                    <a:pt x="894" y="749"/>
                    <a:pt x="900" y="743"/>
                    <a:pt x="904" y="736"/>
                  </a:cubicBezTo>
                  <a:lnTo>
                    <a:pt x="995" y="736"/>
                  </a:lnTo>
                  <a:cubicBezTo>
                    <a:pt x="1004" y="736"/>
                    <a:pt x="1012" y="728"/>
                    <a:pt x="1012" y="718"/>
                  </a:cubicBezTo>
                  <a:cubicBezTo>
                    <a:pt x="1012" y="709"/>
                    <a:pt x="1004" y="701"/>
                    <a:pt x="995" y="701"/>
                  </a:cubicBezTo>
                  <a:lnTo>
                    <a:pt x="924" y="701"/>
                  </a:lnTo>
                  <a:cubicBezTo>
                    <a:pt x="939" y="668"/>
                    <a:pt x="940" y="643"/>
                    <a:pt x="936" y="626"/>
                  </a:cubicBezTo>
                  <a:cubicBezTo>
                    <a:pt x="946" y="621"/>
                    <a:pt x="952" y="612"/>
                    <a:pt x="952" y="601"/>
                  </a:cubicBezTo>
                  <a:lnTo>
                    <a:pt x="952" y="256"/>
                  </a:lnTo>
                  <a:lnTo>
                    <a:pt x="1081" y="256"/>
                  </a:lnTo>
                  <a:lnTo>
                    <a:pt x="1081" y="369"/>
                  </a:lnTo>
                  <a:cubicBezTo>
                    <a:pt x="1081" y="379"/>
                    <a:pt x="1089" y="386"/>
                    <a:pt x="1099" y="386"/>
                  </a:cubicBezTo>
                  <a:cubicBezTo>
                    <a:pt x="1108" y="386"/>
                    <a:pt x="1116" y="379"/>
                    <a:pt x="1116" y="369"/>
                  </a:cubicBezTo>
                  <a:lnTo>
                    <a:pt x="1116" y="316"/>
                  </a:lnTo>
                  <a:lnTo>
                    <a:pt x="1147" y="316"/>
                  </a:lnTo>
                  <a:lnTo>
                    <a:pt x="1147" y="1112"/>
                  </a:lnTo>
                  <a:lnTo>
                    <a:pt x="813" y="1112"/>
                  </a:lnTo>
                  <a:cubicBezTo>
                    <a:pt x="803" y="1112"/>
                    <a:pt x="795" y="1121"/>
                    <a:pt x="795" y="1130"/>
                  </a:cubicBezTo>
                  <a:cubicBezTo>
                    <a:pt x="795" y="1140"/>
                    <a:pt x="803" y="1147"/>
                    <a:pt x="813" y="1147"/>
                  </a:cubicBezTo>
                  <a:lnTo>
                    <a:pt x="1165" y="1147"/>
                  </a:lnTo>
                  <a:cubicBezTo>
                    <a:pt x="1174" y="1147"/>
                    <a:pt x="1182" y="1139"/>
                    <a:pt x="1182" y="1130"/>
                  </a:cubicBezTo>
                  <a:lnTo>
                    <a:pt x="1182" y="299"/>
                  </a:lnTo>
                  <a:cubicBezTo>
                    <a:pt x="1182" y="289"/>
                    <a:pt x="1174" y="281"/>
                    <a:pt x="1165" y="281"/>
                  </a:cubicBezTo>
                  <a:moveTo>
                    <a:pt x="100" y="1039"/>
                  </a:moveTo>
                  <a:lnTo>
                    <a:pt x="100" y="1004"/>
                  </a:lnTo>
                  <a:lnTo>
                    <a:pt x="574" y="1004"/>
                  </a:lnTo>
                  <a:lnTo>
                    <a:pt x="574" y="1039"/>
                  </a:lnTo>
                  <a:lnTo>
                    <a:pt x="100" y="1039"/>
                  </a:lnTo>
                  <a:moveTo>
                    <a:pt x="337" y="174"/>
                  </a:moveTo>
                  <a:cubicBezTo>
                    <a:pt x="429" y="174"/>
                    <a:pt x="504" y="249"/>
                    <a:pt x="504" y="341"/>
                  </a:cubicBezTo>
                  <a:cubicBezTo>
                    <a:pt x="504" y="434"/>
                    <a:pt x="429" y="509"/>
                    <a:pt x="337" y="509"/>
                  </a:cubicBezTo>
                  <a:cubicBezTo>
                    <a:pt x="245" y="509"/>
                    <a:pt x="170" y="434"/>
                    <a:pt x="170" y="341"/>
                  </a:cubicBezTo>
                  <a:cubicBezTo>
                    <a:pt x="170" y="249"/>
                    <a:pt x="245" y="174"/>
                    <a:pt x="337" y="174"/>
                  </a:cubicBezTo>
                  <a:moveTo>
                    <a:pt x="320" y="543"/>
                  </a:moveTo>
                  <a:cubicBezTo>
                    <a:pt x="325" y="543"/>
                    <a:pt x="331" y="543"/>
                    <a:pt x="337" y="543"/>
                  </a:cubicBezTo>
                  <a:cubicBezTo>
                    <a:pt x="343" y="543"/>
                    <a:pt x="349" y="543"/>
                    <a:pt x="354" y="543"/>
                  </a:cubicBezTo>
                  <a:lnTo>
                    <a:pt x="354" y="805"/>
                  </a:lnTo>
                  <a:cubicBezTo>
                    <a:pt x="354" y="815"/>
                    <a:pt x="347" y="823"/>
                    <a:pt x="337" y="823"/>
                  </a:cubicBezTo>
                  <a:cubicBezTo>
                    <a:pt x="327" y="823"/>
                    <a:pt x="320" y="815"/>
                    <a:pt x="320" y="805"/>
                  </a:cubicBezTo>
                  <a:lnTo>
                    <a:pt x="320" y="543"/>
                  </a:lnTo>
                  <a:moveTo>
                    <a:pt x="35" y="316"/>
                  </a:moveTo>
                  <a:lnTo>
                    <a:pt x="66" y="316"/>
                  </a:lnTo>
                  <a:lnTo>
                    <a:pt x="66" y="811"/>
                  </a:lnTo>
                  <a:cubicBezTo>
                    <a:pt x="66" y="821"/>
                    <a:pt x="73" y="828"/>
                    <a:pt x="83" y="828"/>
                  </a:cubicBezTo>
                  <a:cubicBezTo>
                    <a:pt x="92" y="828"/>
                    <a:pt x="100" y="821"/>
                    <a:pt x="100" y="811"/>
                  </a:cubicBezTo>
                  <a:lnTo>
                    <a:pt x="100" y="256"/>
                  </a:lnTo>
                  <a:lnTo>
                    <a:pt x="154" y="256"/>
                  </a:lnTo>
                  <a:cubicBezTo>
                    <a:pt x="142" y="282"/>
                    <a:pt x="135" y="311"/>
                    <a:pt x="135" y="341"/>
                  </a:cubicBezTo>
                  <a:cubicBezTo>
                    <a:pt x="135" y="435"/>
                    <a:pt x="199" y="514"/>
                    <a:pt x="285" y="537"/>
                  </a:cubicBezTo>
                  <a:lnTo>
                    <a:pt x="285" y="805"/>
                  </a:lnTo>
                  <a:cubicBezTo>
                    <a:pt x="285" y="834"/>
                    <a:pt x="308" y="857"/>
                    <a:pt x="337" y="857"/>
                  </a:cubicBezTo>
                  <a:cubicBezTo>
                    <a:pt x="366" y="857"/>
                    <a:pt x="389" y="834"/>
                    <a:pt x="389" y="805"/>
                  </a:cubicBezTo>
                  <a:lnTo>
                    <a:pt x="389" y="537"/>
                  </a:lnTo>
                  <a:cubicBezTo>
                    <a:pt x="475" y="514"/>
                    <a:pt x="539" y="435"/>
                    <a:pt x="539" y="341"/>
                  </a:cubicBezTo>
                  <a:cubicBezTo>
                    <a:pt x="539" y="311"/>
                    <a:pt x="532" y="282"/>
                    <a:pt x="520" y="256"/>
                  </a:cubicBezTo>
                  <a:lnTo>
                    <a:pt x="574" y="256"/>
                  </a:lnTo>
                  <a:lnTo>
                    <a:pt x="574" y="969"/>
                  </a:lnTo>
                  <a:lnTo>
                    <a:pt x="100" y="969"/>
                  </a:lnTo>
                  <a:lnTo>
                    <a:pt x="100" y="886"/>
                  </a:lnTo>
                  <a:cubicBezTo>
                    <a:pt x="100" y="877"/>
                    <a:pt x="92" y="869"/>
                    <a:pt x="83" y="869"/>
                  </a:cubicBezTo>
                  <a:cubicBezTo>
                    <a:pt x="73" y="869"/>
                    <a:pt x="66" y="877"/>
                    <a:pt x="66" y="886"/>
                  </a:cubicBezTo>
                  <a:lnTo>
                    <a:pt x="66" y="1056"/>
                  </a:lnTo>
                  <a:cubicBezTo>
                    <a:pt x="66" y="1065"/>
                    <a:pt x="74" y="1073"/>
                    <a:pt x="83" y="1073"/>
                  </a:cubicBezTo>
                  <a:lnTo>
                    <a:pt x="539" y="1073"/>
                  </a:lnTo>
                  <a:lnTo>
                    <a:pt x="539" y="1112"/>
                  </a:lnTo>
                  <a:lnTo>
                    <a:pt x="35" y="1112"/>
                  </a:lnTo>
                  <a:lnTo>
                    <a:pt x="35" y="316"/>
                  </a:lnTo>
                  <a:moveTo>
                    <a:pt x="608" y="1130"/>
                  </a:moveTo>
                  <a:cubicBezTo>
                    <a:pt x="608" y="1139"/>
                    <a:pt x="600" y="1147"/>
                    <a:pt x="591" y="1147"/>
                  </a:cubicBezTo>
                  <a:cubicBezTo>
                    <a:pt x="581" y="1147"/>
                    <a:pt x="574" y="1139"/>
                    <a:pt x="574" y="1130"/>
                  </a:cubicBezTo>
                  <a:lnTo>
                    <a:pt x="574" y="1073"/>
                  </a:lnTo>
                  <a:lnTo>
                    <a:pt x="608" y="1073"/>
                  </a:lnTo>
                  <a:lnTo>
                    <a:pt x="608" y="1130"/>
                  </a:lnTo>
                  <a:moveTo>
                    <a:pt x="1081" y="1004"/>
                  </a:moveTo>
                  <a:lnTo>
                    <a:pt x="1081" y="1039"/>
                  </a:lnTo>
                  <a:lnTo>
                    <a:pt x="608" y="1039"/>
                  </a:lnTo>
                  <a:lnTo>
                    <a:pt x="608" y="1004"/>
                  </a:lnTo>
                  <a:lnTo>
                    <a:pt x="1081" y="1004"/>
                  </a:lnTo>
                  <a:moveTo>
                    <a:pt x="818" y="595"/>
                  </a:moveTo>
                  <a:lnTo>
                    <a:pt x="813" y="595"/>
                  </a:lnTo>
                  <a:lnTo>
                    <a:pt x="813" y="560"/>
                  </a:lnTo>
                  <a:lnTo>
                    <a:pt x="917" y="560"/>
                  </a:lnTo>
                  <a:lnTo>
                    <a:pt x="917" y="595"/>
                  </a:lnTo>
                  <a:lnTo>
                    <a:pt x="818" y="595"/>
                  </a:lnTo>
                  <a:moveTo>
                    <a:pt x="813" y="142"/>
                  </a:moveTo>
                  <a:lnTo>
                    <a:pt x="917" y="142"/>
                  </a:lnTo>
                  <a:lnTo>
                    <a:pt x="917" y="177"/>
                  </a:lnTo>
                  <a:lnTo>
                    <a:pt x="813" y="177"/>
                  </a:lnTo>
                  <a:lnTo>
                    <a:pt x="813" y="142"/>
                  </a:lnTo>
                  <a:moveTo>
                    <a:pt x="813" y="525"/>
                  </a:moveTo>
                  <a:lnTo>
                    <a:pt x="813" y="211"/>
                  </a:lnTo>
                  <a:lnTo>
                    <a:pt x="917" y="211"/>
                  </a:lnTo>
                  <a:lnTo>
                    <a:pt x="917" y="525"/>
                  </a:lnTo>
                  <a:lnTo>
                    <a:pt x="813" y="525"/>
                  </a:lnTo>
                  <a:moveTo>
                    <a:pt x="830" y="34"/>
                  </a:moveTo>
                  <a:lnTo>
                    <a:pt x="901" y="34"/>
                  </a:lnTo>
                  <a:cubicBezTo>
                    <a:pt x="910" y="34"/>
                    <a:pt x="917" y="42"/>
                    <a:pt x="917" y="51"/>
                  </a:cubicBezTo>
                  <a:lnTo>
                    <a:pt x="917" y="108"/>
                  </a:lnTo>
                  <a:lnTo>
                    <a:pt x="813" y="108"/>
                  </a:lnTo>
                  <a:lnTo>
                    <a:pt x="813" y="51"/>
                  </a:lnTo>
                  <a:cubicBezTo>
                    <a:pt x="813" y="42"/>
                    <a:pt x="821" y="34"/>
                    <a:pt x="830" y="34"/>
                  </a:cubicBezTo>
                  <a:moveTo>
                    <a:pt x="829" y="629"/>
                  </a:moveTo>
                  <a:lnTo>
                    <a:pt x="848" y="629"/>
                  </a:lnTo>
                  <a:lnTo>
                    <a:pt x="848" y="658"/>
                  </a:lnTo>
                  <a:cubicBezTo>
                    <a:pt x="848" y="668"/>
                    <a:pt x="855" y="675"/>
                    <a:pt x="865" y="675"/>
                  </a:cubicBezTo>
                  <a:cubicBezTo>
                    <a:pt x="874" y="675"/>
                    <a:pt x="883" y="668"/>
                    <a:pt x="883" y="658"/>
                  </a:cubicBezTo>
                  <a:lnTo>
                    <a:pt x="883" y="629"/>
                  </a:lnTo>
                  <a:lnTo>
                    <a:pt x="901" y="629"/>
                  </a:lnTo>
                  <a:cubicBezTo>
                    <a:pt x="905" y="643"/>
                    <a:pt x="907" y="676"/>
                    <a:pt x="865" y="730"/>
                  </a:cubicBezTo>
                  <a:cubicBezTo>
                    <a:pt x="823" y="676"/>
                    <a:pt x="826" y="643"/>
                    <a:pt x="829" y="6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411;p73">
              <a:extLst>
                <a:ext uri="{FF2B5EF4-FFF2-40B4-BE49-F238E27FC236}">
                  <a16:creationId xmlns:a16="http://schemas.microsoft.com/office/drawing/2014/main" id="{8BF04CF0-54F4-F0F5-5679-3823890D0D97}"/>
                </a:ext>
              </a:extLst>
            </p:cNvPr>
            <p:cNvSpPr/>
            <p:nvPr/>
          </p:nvSpPr>
          <p:spPr>
            <a:xfrm>
              <a:off x="3244320" y="4290750"/>
              <a:ext cx="28800" cy="12240"/>
            </a:xfrm>
            <a:custGeom>
              <a:avLst/>
              <a:gdLst/>
              <a:ahLst/>
              <a:cxnLst/>
              <a:rect l="l" t="t" r="r" b="b"/>
              <a:pathLst>
                <a:path w="80" h="34" extrusionOk="0">
                  <a:moveTo>
                    <a:pt x="18" y="34"/>
                  </a:moveTo>
                  <a:lnTo>
                    <a:pt x="62" y="34"/>
                  </a:lnTo>
                  <a:cubicBezTo>
                    <a:pt x="72" y="34"/>
                    <a:pt x="80" y="27"/>
                    <a:pt x="80" y="17"/>
                  </a:cubicBezTo>
                  <a:cubicBezTo>
                    <a:pt x="80" y="8"/>
                    <a:pt x="72" y="0"/>
                    <a:pt x="62" y="0"/>
                  </a:cubicBezTo>
                  <a:lnTo>
                    <a:pt x="18" y="0"/>
                  </a:lnTo>
                  <a:cubicBezTo>
                    <a:pt x="8" y="0"/>
                    <a:pt x="0" y="8"/>
                    <a:pt x="0" y="17"/>
                  </a:cubicBezTo>
                  <a:cubicBezTo>
                    <a:pt x="0" y="27"/>
                    <a:pt x="8" y="34"/>
                    <a:pt x="18" y="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412;p73">
              <a:extLst>
                <a:ext uri="{FF2B5EF4-FFF2-40B4-BE49-F238E27FC236}">
                  <a16:creationId xmlns:a16="http://schemas.microsoft.com/office/drawing/2014/main" id="{F25B9A51-D15D-D298-0F81-889D400BDE45}"/>
                </a:ext>
              </a:extLst>
            </p:cNvPr>
            <p:cNvSpPr/>
            <p:nvPr/>
          </p:nvSpPr>
          <p:spPr>
            <a:xfrm>
              <a:off x="3244320" y="4349430"/>
              <a:ext cx="120600" cy="12240"/>
            </a:xfrm>
            <a:custGeom>
              <a:avLst/>
              <a:gdLst/>
              <a:ahLst/>
              <a:cxnLst/>
              <a:rect l="l" t="t" r="r" b="b"/>
              <a:pathLst>
                <a:path w="335" h="34" extrusionOk="0">
                  <a:moveTo>
                    <a:pt x="335" y="17"/>
                  </a:moveTo>
                  <a:cubicBezTo>
                    <a:pt x="335" y="7"/>
                    <a:pt x="327" y="0"/>
                    <a:pt x="318" y="0"/>
                  </a:cubicBezTo>
                  <a:lnTo>
                    <a:pt x="18" y="0"/>
                  </a:lnTo>
                  <a:cubicBezTo>
                    <a:pt x="8" y="0"/>
                    <a:pt x="0" y="7"/>
                    <a:pt x="0" y="17"/>
                  </a:cubicBezTo>
                  <a:cubicBezTo>
                    <a:pt x="0" y="27"/>
                    <a:pt x="8" y="34"/>
                    <a:pt x="18" y="34"/>
                  </a:cubicBezTo>
                  <a:lnTo>
                    <a:pt x="318" y="34"/>
                  </a:lnTo>
                  <a:cubicBezTo>
                    <a:pt x="327" y="34"/>
                    <a:pt x="335" y="27"/>
                    <a:pt x="335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413;p73">
              <a:extLst>
                <a:ext uri="{FF2B5EF4-FFF2-40B4-BE49-F238E27FC236}">
                  <a16:creationId xmlns:a16="http://schemas.microsoft.com/office/drawing/2014/main" id="{BFA9CB6E-2B6F-C16B-702B-B4D4245B382C}"/>
                </a:ext>
              </a:extLst>
            </p:cNvPr>
            <p:cNvSpPr/>
            <p:nvPr/>
          </p:nvSpPr>
          <p:spPr>
            <a:xfrm>
              <a:off x="3244320" y="4378590"/>
              <a:ext cx="51120" cy="12600"/>
            </a:xfrm>
            <a:custGeom>
              <a:avLst/>
              <a:gdLst/>
              <a:ahLst/>
              <a:cxnLst/>
              <a:rect l="l" t="t" r="r" b="b"/>
              <a:pathLst>
                <a:path w="142" h="35" extrusionOk="0">
                  <a:moveTo>
                    <a:pt x="18" y="0"/>
                  </a:moveTo>
                  <a:cubicBezTo>
                    <a:pt x="8" y="0"/>
                    <a:pt x="0" y="9"/>
                    <a:pt x="0" y="18"/>
                  </a:cubicBezTo>
                  <a:cubicBezTo>
                    <a:pt x="0" y="28"/>
                    <a:pt x="8" y="35"/>
                    <a:pt x="18" y="35"/>
                  </a:cubicBezTo>
                  <a:lnTo>
                    <a:pt x="124" y="35"/>
                  </a:lnTo>
                  <a:cubicBezTo>
                    <a:pt x="134" y="35"/>
                    <a:pt x="142" y="28"/>
                    <a:pt x="142" y="18"/>
                  </a:cubicBezTo>
                  <a:cubicBezTo>
                    <a:pt x="142" y="9"/>
                    <a:pt x="134" y="0"/>
                    <a:pt x="124" y="0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0" rIns="90000" bIns="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" name="Google Shape;533;p46">
            <a:extLst>
              <a:ext uri="{FF2B5EF4-FFF2-40B4-BE49-F238E27FC236}">
                <a16:creationId xmlns:a16="http://schemas.microsoft.com/office/drawing/2014/main" id="{47B3C037-4A02-25D0-4321-FBBDE307B6E4}"/>
              </a:ext>
            </a:extLst>
          </p:cNvPr>
          <p:cNvSpPr txBox="1">
            <a:spLocks/>
          </p:cNvSpPr>
          <p:nvPr/>
        </p:nvSpPr>
        <p:spPr>
          <a:xfrm>
            <a:off x="3021854" y="4138348"/>
            <a:ext cx="3237436" cy="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2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indent="0"/>
            <a:r>
              <a:rPr lang="en-US" sz="1200" dirty="0"/>
              <a:t>Badge List - </a:t>
            </a:r>
            <a:r>
              <a:rPr lang="en-US" sz="1200" dirty="0">
                <a:hlinkClick r:id="rId4"/>
              </a:rPr>
              <a:t>https://badgelist.com/HL7</a:t>
            </a:r>
            <a:endParaRPr lang="en-US" sz="1200" dirty="0"/>
          </a:p>
          <a:p>
            <a:pPr marL="0" indent="0"/>
            <a:r>
              <a:rPr lang="en-US" sz="1200" dirty="0" err="1"/>
              <a:t>Sertified</a:t>
            </a:r>
            <a:r>
              <a:rPr lang="en-US" sz="1200" dirty="0"/>
              <a:t> - </a:t>
            </a:r>
            <a:r>
              <a:rPr lang="en-US" sz="1200" dirty="0">
                <a:hlinkClick r:id="rId5"/>
              </a:rPr>
              <a:t>https://hl7-international.verified.cv/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956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>
          <a:extLst>
            <a:ext uri="{FF2B5EF4-FFF2-40B4-BE49-F238E27FC236}">
              <a16:creationId xmlns:a16="http://schemas.microsoft.com/office/drawing/2014/main" id="{A781831C-170C-AB16-E7A1-9616C1F76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71">
            <a:extLst>
              <a:ext uri="{FF2B5EF4-FFF2-40B4-BE49-F238E27FC236}">
                <a16:creationId xmlns:a16="http://schemas.microsoft.com/office/drawing/2014/main" id="{E3A8949B-1F47-E76C-5CA6-3584398EDE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Etter bestått eksamen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04FC5A-7A56-BD0E-3E4B-B89D96EE9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399" y="1415105"/>
            <a:ext cx="2348602" cy="1911276"/>
          </a:xfrm>
          <a:prstGeom prst="rect">
            <a:avLst/>
          </a:prstGeom>
        </p:spPr>
      </p:pic>
      <p:pic>
        <p:nvPicPr>
          <p:cNvPr id="1026" name="Picture 2" descr="No alt text provided for this image">
            <a:extLst>
              <a:ext uri="{FF2B5EF4-FFF2-40B4-BE49-F238E27FC236}">
                <a16:creationId xmlns:a16="http://schemas.microsoft.com/office/drawing/2014/main" id="{1B8AB24F-4D73-9DC7-1FC3-E9830233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61" y="1166264"/>
            <a:ext cx="1640686" cy="1267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9E6FA2-30E9-0DC9-C1CB-BC401C991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461" y="2582588"/>
            <a:ext cx="5352176" cy="2160511"/>
          </a:xfrm>
          <a:prstGeom prst="rect">
            <a:avLst/>
          </a:prstGeom>
        </p:spPr>
      </p:pic>
      <p:pic>
        <p:nvPicPr>
          <p:cNvPr id="11" name="Picture 10" descr="A close-up of a label&#10;&#10;AI-generated content may be incorrect.">
            <a:extLst>
              <a:ext uri="{FF2B5EF4-FFF2-40B4-BE49-F238E27FC236}">
                <a16:creationId xmlns:a16="http://schemas.microsoft.com/office/drawing/2014/main" id="{25A2E9E9-1ACF-FF4A-5475-7230A72174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6654" y="1612659"/>
            <a:ext cx="1158237" cy="129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06412"/>
      </p:ext>
    </p:extLst>
  </p:cSld>
  <p:clrMapOvr>
    <a:masterClrMapping/>
  </p:clrMapOvr>
</p:sld>
</file>

<file path=ppt/theme/theme1.xml><?xml version="1.0" encoding="utf-8"?>
<a:theme xmlns:a="http://schemas.openxmlformats.org/drawingml/2006/main" name="Financial Management in Healthcare - Master of Science in Health Administration by Slidesgo">
  <a:themeElements>
    <a:clrScheme name="Simple Light">
      <a:dk1>
        <a:srgbClr val="0B3656"/>
      </a:dk1>
      <a:lt1>
        <a:srgbClr val="FFFFFF"/>
      </a:lt1>
      <a:dk2>
        <a:srgbClr val="3D4346"/>
      </a:dk2>
      <a:lt2>
        <a:srgbClr val="1977A4"/>
      </a:lt2>
      <a:accent1>
        <a:srgbClr val="77BEE0"/>
      </a:accent1>
      <a:accent2>
        <a:srgbClr val="CFE7EF"/>
      </a:accent2>
      <a:accent3>
        <a:srgbClr val="E6F3F9"/>
      </a:accent3>
      <a:accent4>
        <a:srgbClr val="F1F8FA"/>
      </a:accent4>
      <a:accent5>
        <a:srgbClr val="FFFFFF"/>
      </a:accent5>
      <a:accent6>
        <a:srgbClr val="FFFFFF"/>
      </a:accent6>
      <a:hlink>
        <a:srgbClr val="3D43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1693</Words>
  <Application>Microsoft Macintosh PowerPoint</Application>
  <PresentationFormat>On-screen Show (16:9)</PresentationFormat>
  <Paragraphs>282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Inter SemiBold</vt:lpstr>
      <vt:lpstr>DM Sans</vt:lpstr>
      <vt:lpstr>Inter</vt:lpstr>
      <vt:lpstr>Nunito Light</vt:lpstr>
      <vt:lpstr>Anaheim</vt:lpstr>
      <vt:lpstr>Inter Medium</vt:lpstr>
      <vt:lpstr>Wix Madefor Display Medium</vt:lpstr>
      <vt:lpstr>Hind</vt:lpstr>
      <vt:lpstr>Arial</vt:lpstr>
      <vt:lpstr>Financial Management in Healthcare - Master of Science in Health Administration by Slidesgo</vt:lpstr>
      <vt:lpstr>“Show the World You Have Standards” HL7 FHIR kurs og sertifisering -</vt:lpstr>
      <vt:lpstr>Table of contents</vt:lpstr>
      <vt:lpstr>Sertifisering</vt:lpstr>
      <vt:lpstr>HL7 sertifisering – mer enn FHIR</vt:lpstr>
      <vt:lpstr>HL7 FHIR R4 Proficient</vt:lpstr>
      <vt:lpstr>FHIR sertifisering – fra 2024</vt:lpstr>
      <vt:lpstr>FHIR sertifisering</vt:lpstr>
      <vt:lpstr>Etter bestått eksamen</vt:lpstr>
      <vt:lpstr>Etter bestått eksamen</vt:lpstr>
      <vt:lpstr>Eksamensformat</vt:lpstr>
      <vt:lpstr>HL7 FHIR® Foundational Implementer</vt:lpstr>
      <vt:lpstr>HL7 FHIR® Foundational Implementer</vt:lpstr>
      <vt:lpstr>HL7 FHIR® Advanced Developer</vt:lpstr>
      <vt:lpstr>HL7 FHIR® Advanced Developer</vt:lpstr>
      <vt:lpstr>Lære seg FHIR – uten kurs</vt:lpstr>
      <vt:lpstr>Om FHIR – Online og in-person</vt:lpstr>
      <vt:lpstr>FHIR-kurs fra HL7</vt:lpstr>
      <vt:lpstr>FHIR-kurs fra HL7</vt:lpstr>
      <vt:lpstr>Fundamentals og Foundationals (1)</vt:lpstr>
      <vt:lpstr>Fundamentals og Foundationals (2)</vt:lpstr>
      <vt:lpstr>Fundamentals og Foundationals (3)</vt:lpstr>
      <vt:lpstr>HL7 FHIR Intermediate Course (1)</vt:lpstr>
      <vt:lpstr>HL7 FHIR Intermediate Course (2)</vt:lpstr>
      <vt:lpstr>HL7 FHIR Intermediate Course (3)</vt:lpstr>
      <vt:lpstr>Diverse kurs</vt:lpstr>
      <vt:lpstr>Diverse FHIR-relaterte kurs</vt:lpstr>
      <vt:lpstr>A Guide for the Perplexed – FHIR &amp; Networking</vt:lpstr>
      <vt:lpstr>FHIR in the Clouds</vt:lpstr>
      <vt:lpstr>HAPI FHIR</vt:lpstr>
      <vt:lpstr>HL7 FHIR Terminology</vt:lpstr>
      <vt:lpstr>HL7 FHIR Questionnaires and Structured Data Capture</vt:lpstr>
      <vt:lpstr>SMART on FHIR &amp; CDS Hooks</vt:lpstr>
      <vt:lpstr>HL7 VSA</vt:lpstr>
      <vt:lpstr>Virtual Student Academy (VSA)</vt:lpstr>
      <vt:lpstr>Lykke til!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Adam Zoltan Kövér</cp:lastModifiedBy>
  <cp:revision>12</cp:revision>
  <dcterms:modified xsi:type="dcterms:W3CDTF">2025-04-02T12:14:53Z</dcterms:modified>
</cp:coreProperties>
</file>